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791" r:id="rId3"/>
    <p:sldMasterId id="2147483792" r:id="rId4"/>
    <p:sldMasterId id="2147483793" r:id="rId5"/>
    <p:sldMasterId id="2147483794"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Lst>
  <p:sldSz cy="6858000" cx="12188825"/>
  <p:notesSz cx="7010400" cy="9296400"/>
  <p:embeddedFontLst>
    <p:embeddedFont>
      <p:font typeface="Poppins"/>
      <p:regular r:id="rId30"/>
      <p:bold r:id="rId31"/>
      <p:italic r:id="rId32"/>
      <p:boldItalic r:id="rId33"/>
    </p:embeddedFont>
    <p:embeddedFont>
      <p:font typeface="Avant Garde Demi SFDC"/>
      <p:regular r:id="rId34"/>
    </p:embeddedFont>
    <p:embeddedFont>
      <p:font typeface="Questrial"/>
      <p:regular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31" Type="http://schemas.openxmlformats.org/officeDocument/2006/relationships/font" Target="fonts/Poppins-bold.fntdata"/><Relationship Id="rId30" Type="http://schemas.openxmlformats.org/officeDocument/2006/relationships/font" Target="fonts/Poppins-regular.fntdata"/><Relationship Id="rId33" Type="http://schemas.openxmlformats.org/officeDocument/2006/relationships/font" Target="fonts/Poppins-boldItalic.fntdata"/><Relationship Id="rId32" Type="http://schemas.openxmlformats.org/officeDocument/2006/relationships/font" Target="fonts/Poppins-italic.fntdata"/><Relationship Id="rId35" Type="http://schemas.openxmlformats.org/officeDocument/2006/relationships/font" Target="fonts/Questrial-regular.fntdata"/><Relationship Id="rId34" Type="http://schemas.openxmlformats.org/officeDocument/2006/relationships/font" Target="fonts/AvantGardeDemiSFDC-regular.fntdata"/><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26" Type="http://schemas.openxmlformats.org/officeDocument/2006/relationships/slide" Target="slides/slide19.xml"/><Relationship Id="rId25" Type="http://schemas.openxmlformats.org/officeDocument/2006/relationships/slide" Target="slides/slide18.xml"/><Relationship Id="rId28" Type="http://schemas.openxmlformats.org/officeDocument/2006/relationships/slide" Target="slides/slide21.xml"/><Relationship Id="rId27" Type="http://schemas.openxmlformats.org/officeDocument/2006/relationships/slide" Target="slides/slide20.xml"/><Relationship Id="rId29" Type="http://schemas.openxmlformats.org/officeDocument/2006/relationships/slide" Target="slides/slide22.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2.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notesMaster" Target="notesMasters/notesMaster1.xml"/><Relationship Id="rId8"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5049794" cy="46481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chemeClr val="accent1"/>
              </a:buClr>
              <a:buSzPts val="1400"/>
              <a:buFont typeface="Arial"/>
              <a:buNone/>
              <a:defRPr b="0" i="0" sz="800" u="none" cap="none" strike="noStrike">
                <a:solidFill>
                  <a:schemeClr val="accent1"/>
                </a:solidFill>
                <a:latin typeface="Arial"/>
                <a:ea typeface="Arial"/>
                <a:cs typeface="Arial"/>
                <a:sym typeface="Arial"/>
              </a:defRPr>
            </a:lvl1pPr>
            <a:lvl2pPr indent="-12631" lvl="1" marL="457131"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2pPr>
            <a:lvl3pPr indent="-12562" lvl="2" marL="914262"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3pPr>
            <a:lvl4pPr indent="-12493" lvl="3" marL="1371393"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4pPr>
            <a:lvl5pPr indent="-12425" lvl="4" marL="1828526"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5pPr>
            <a:lvl6pPr indent="-12356" lvl="5" marL="2285657"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6pPr>
            <a:lvl7pPr indent="-12288" lvl="6" marL="2742788"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7pPr>
            <a:lvl8pPr indent="-12219" lvl="7" marL="3199919"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8pPr>
            <a:lvl9pPr indent="-12150" lvl="8" marL="3657050"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9pPr>
          </a:lstStyle>
          <a:p/>
        </p:txBody>
      </p:sp>
      <p:sp>
        <p:nvSpPr>
          <p:cNvPr id="4" name="Google Shape;4;n"/>
          <p:cNvSpPr txBox="1"/>
          <p:nvPr>
            <p:ph idx="10" type="dt"/>
          </p:nvPr>
        </p:nvSpPr>
        <p:spPr>
          <a:xfrm>
            <a:off x="5766485" y="0"/>
            <a:ext cx="1243915" cy="464819"/>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929292"/>
              </a:buClr>
              <a:buSzPts val="1400"/>
              <a:buFont typeface="Arial"/>
              <a:buNone/>
              <a:defRPr b="0" i="0" sz="800" u="none" cap="none" strike="noStrike">
                <a:solidFill>
                  <a:srgbClr val="929292"/>
                </a:solidFill>
                <a:latin typeface="Arial"/>
                <a:ea typeface="Arial"/>
                <a:cs typeface="Arial"/>
                <a:sym typeface="Arial"/>
              </a:defRPr>
            </a:lvl1pPr>
            <a:lvl2pPr indent="-12631" lvl="1" marL="457131"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2pPr>
            <a:lvl3pPr indent="-12562" lvl="2" marL="914262"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3pPr>
            <a:lvl4pPr indent="-12493" lvl="3" marL="1371393"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4pPr>
            <a:lvl5pPr indent="-12425" lvl="4" marL="1828526"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5pPr>
            <a:lvl6pPr indent="-12356" lvl="5" marL="2285657"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6pPr>
            <a:lvl7pPr indent="-12288" lvl="6" marL="2742788"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7pPr>
            <a:lvl8pPr indent="-12219" lvl="7" marL="3199919"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8pPr>
            <a:lvl9pPr indent="-12150" lvl="8" marL="3657050"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9pPr>
          </a:lstStyle>
          <a:p/>
        </p:txBody>
      </p:sp>
      <p:sp>
        <p:nvSpPr>
          <p:cNvPr id="5" name="Google Shape;5;n"/>
          <p:cNvSpPr/>
          <p:nvPr>
            <p:ph idx="3"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sm" w="sm" type="none"/>
            <a:tailEnd len="sm" w="sm" type="none"/>
          </a:ln>
        </p:spPr>
      </p:sp>
      <p:sp>
        <p:nvSpPr>
          <p:cNvPr id="6" name="Google Shape;6;n"/>
          <p:cNvSpPr txBox="1"/>
          <p:nvPr>
            <p:ph idx="1" type="body"/>
          </p:nvPr>
        </p:nvSpPr>
        <p:spPr>
          <a:xfrm>
            <a:off x="407987" y="4415789"/>
            <a:ext cx="6194425" cy="4183379"/>
          </a:xfrm>
          <a:prstGeom prst="rect">
            <a:avLst/>
          </a:prstGeom>
          <a:noFill/>
          <a:ln>
            <a:noFill/>
          </a:ln>
        </p:spPr>
        <p:txBody>
          <a:bodyPr anchorCtr="0" anchor="t" bIns="91425" lIns="91425" spcFirstLastPara="1" rIns="91425" wrap="square" tIns="91425">
            <a:noAutofit/>
          </a:bodyPr>
          <a:lstStyle>
            <a:lvl1pPr indent="-228600" lvl="0" marL="457200" marR="0" rtl="0" algn="l">
              <a:spcBef>
                <a:spcPts val="0"/>
              </a:spcBef>
              <a:spcAft>
                <a:spcPts val="0"/>
              </a:spcAft>
              <a:buClr>
                <a:schemeClr val="dk1"/>
              </a:buClr>
              <a:buSzPts val="1400"/>
              <a:buFont typeface="Arial"/>
              <a:buNone/>
              <a:defRPr b="0" i="0" sz="1100" u="none" cap="none" strike="noStrike">
                <a:solidFill>
                  <a:schemeClr val="dk1"/>
                </a:solidFill>
                <a:latin typeface="Arial"/>
                <a:ea typeface="Arial"/>
                <a:cs typeface="Arial"/>
                <a:sym typeface="Arial"/>
              </a:defRPr>
            </a:lvl1pPr>
            <a:lvl2pPr indent="-228600" lvl="1" marL="9144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2pPr>
            <a:lvl3pPr indent="-228600" lvl="2" marL="13716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3pPr>
            <a:lvl4pPr indent="-228600" lvl="3" marL="18288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4pPr>
            <a:lvl5pPr indent="-228600" lvl="4" marL="2286000" marR="0" rtl="0" algn="l">
              <a:spcBef>
                <a:spcPts val="0"/>
              </a:spcBef>
              <a:spcAft>
                <a:spcPts val="0"/>
              </a:spcAft>
              <a:buClr>
                <a:schemeClr val="dk1"/>
              </a:buClr>
              <a:buSzPts val="1400"/>
              <a:buFont typeface="Arial"/>
              <a:buNone/>
              <a:defRPr b="0" i="0" sz="1200" u="none" cap="none" strike="noStrike">
                <a:solidFill>
                  <a:schemeClr val="dk1"/>
                </a:solidFill>
                <a:latin typeface="Arial"/>
                <a:ea typeface="Arial"/>
                <a:cs typeface="Arial"/>
                <a:sym typeface="Arial"/>
              </a:defRPr>
            </a:lvl5pPr>
            <a:lvl6pPr indent="-317500" lvl="5" marL="27432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6pPr>
            <a:lvl7pPr indent="-317500" lvl="6" marL="32004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7pPr>
            <a:lvl8pPr indent="-317500" lvl="7" marL="36576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8pPr>
            <a:lvl9pPr indent="-317500" lvl="8" marL="4114800" marR="0" rtl="0" algn="l">
              <a:spcBef>
                <a:spcPts val="0"/>
              </a:spcBef>
              <a:spcAft>
                <a:spcPts val="0"/>
              </a:spcAft>
              <a:buSzPts val="1400"/>
              <a:buChar char="■"/>
              <a:defRPr b="0" i="0" sz="1200" u="none" cap="none" strike="noStrike">
                <a:solidFill>
                  <a:schemeClr val="dk1"/>
                </a:solidFill>
                <a:latin typeface="Arial"/>
                <a:ea typeface="Arial"/>
                <a:cs typeface="Arial"/>
                <a:sym typeface="Arial"/>
              </a:defRPr>
            </a:lvl9pPr>
          </a:lstStyle>
          <a:p/>
        </p:txBody>
      </p:sp>
      <p:sp>
        <p:nvSpPr>
          <p:cNvPr id="7" name="Google Shape;7;n"/>
          <p:cNvSpPr/>
          <p:nvPr/>
        </p:nvSpPr>
        <p:spPr>
          <a:xfrm flipH="1" rot="10800000">
            <a:off x="0" y="9225415"/>
            <a:ext cx="7010400" cy="70984"/>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Font typeface="Arial"/>
              <a:buNone/>
            </a:pPr>
            <a:r>
              <a:t/>
            </a:r>
            <a:endParaRPr b="0" i="0" sz="1900" u="none" cap="none" strike="noStrike">
              <a:solidFill>
                <a:schemeClr val="lt1"/>
              </a:solidFill>
              <a:latin typeface="Arial"/>
              <a:ea typeface="Arial"/>
              <a:cs typeface="Arial"/>
              <a:sym typeface="Arial"/>
            </a:endParaRPr>
          </a:p>
        </p:txBody>
      </p:sp>
      <p:sp>
        <p:nvSpPr>
          <p:cNvPr id="8" name="Google Shape;8;n"/>
          <p:cNvSpPr txBox="1"/>
          <p:nvPr>
            <p:ph idx="11" type="ftr"/>
          </p:nvPr>
        </p:nvSpPr>
        <p:spPr>
          <a:xfrm>
            <a:off x="0" y="8996336"/>
            <a:ext cx="3038475" cy="215443"/>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B5B5B"/>
              </a:buClr>
              <a:buSzPts val="1400"/>
              <a:buFont typeface="Arial"/>
              <a:buNone/>
              <a:defRPr b="0" i="0" sz="800" u="none" cap="none" strike="noStrike">
                <a:solidFill>
                  <a:srgbClr val="5B5B5B"/>
                </a:solidFill>
                <a:latin typeface="Arial"/>
                <a:ea typeface="Arial"/>
                <a:cs typeface="Arial"/>
                <a:sym typeface="Arial"/>
              </a:defRPr>
            </a:lvl1pPr>
            <a:lvl2pPr indent="-12631" lvl="1" marL="457131"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2pPr>
            <a:lvl3pPr indent="-12562" lvl="2" marL="914262"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3pPr>
            <a:lvl4pPr indent="-12493" lvl="3" marL="1371393"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4pPr>
            <a:lvl5pPr indent="-12425" lvl="4" marL="1828526"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5pPr>
            <a:lvl6pPr indent="-12356" lvl="5" marL="2285657"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6pPr>
            <a:lvl7pPr indent="-12288" lvl="6" marL="2742788"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7pPr>
            <a:lvl8pPr indent="-12219" lvl="7" marL="3199919"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8pPr>
            <a:lvl9pPr indent="-12150" lvl="8" marL="3657050" marR="0" rtl="0" algn="l">
              <a:lnSpc>
                <a:spcPct val="100000"/>
              </a:lnSpc>
              <a:spcBef>
                <a:spcPts val="0"/>
              </a:spcBef>
              <a:spcAft>
                <a:spcPts val="0"/>
              </a:spcAft>
              <a:buClr>
                <a:schemeClr val="dk1"/>
              </a:buClr>
              <a:buSzPts val="1400"/>
              <a:buFont typeface="Arial"/>
              <a:buNone/>
              <a:defRPr b="0" i="0" sz="1900" u="none" cap="none" strike="noStrike">
                <a:solidFill>
                  <a:schemeClr val="dk1"/>
                </a:solidFill>
                <a:latin typeface="Arial"/>
                <a:ea typeface="Arial"/>
                <a:cs typeface="Arial"/>
                <a:sym typeface="Arial"/>
              </a:defRPr>
            </a:lvl9pPr>
          </a:lstStyle>
          <a:p/>
        </p:txBody>
      </p:sp>
      <p:grpSp>
        <p:nvGrpSpPr>
          <p:cNvPr id="9" name="Google Shape;9;n"/>
          <p:cNvGrpSpPr/>
          <p:nvPr/>
        </p:nvGrpSpPr>
        <p:grpSpPr>
          <a:xfrm>
            <a:off x="6393468" y="8874285"/>
            <a:ext cx="417887" cy="292590"/>
            <a:chOff x="267" y="-340"/>
            <a:chExt cx="7144" cy="5001"/>
          </a:xfrm>
        </p:grpSpPr>
        <p:sp>
          <p:nvSpPr>
            <p:cNvPr id="10" name="Google Shape;10;n"/>
            <p:cNvSpPr/>
            <p:nvPr/>
          </p:nvSpPr>
          <p:spPr>
            <a:xfrm>
              <a:off x="267" y="-340"/>
              <a:ext cx="7144" cy="5001"/>
            </a:xfrm>
            <a:custGeom>
              <a:rect b="b" l="l" r="r" t="t"/>
              <a:pathLst>
                <a:path extrusionOk="0" h="120000" w="120000">
                  <a:moveTo>
                    <a:pt x="49930" y="13055"/>
                  </a:moveTo>
                  <a:cubicBezTo>
                    <a:pt x="53823" y="7322"/>
                    <a:pt x="59185" y="3746"/>
                    <a:pt x="65143" y="3746"/>
                  </a:cubicBezTo>
                  <a:cubicBezTo>
                    <a:pt x="73088" y="3746"/>
                    <a:pt x="80000" y="10047"/>
                    <a:pt x="83654" y="19413"/>
                  </a:cubicBezTo>
                  <a:cubicBezTo>
                    <a:pt x="86871" y="17369"/>
                    <a:pt x="90407" y="16234"/>
                    <a:pt x="94101" y="16234"/>
                  </a:cubicBezTo>
                  <a:cubicBezTo>
                    <a:pt x="108401" y="16234"/>
                    <a:pt x="119999" y="32923"/>
                    <a:pt x="119999" y="53528"/>
                  </a:cubicBezTo>
                  <a:cubicBezTo>
                    <a:pt x="119999" y="74134"/>
                    <a:pt x="108401" y="90823"/>
                    <a:pt x="94101" y="90823"/>
                  </a:cubicBezTo>
                  <a:cubicBezTo>
                    <a:pt x="92393" y="90823"/>
                    <a:pt x="90685" y="90539"/>
                    <a:pt x="89016" y="90085"/>
                  </a:cubicBezTo>
                  <a:cubicBezTo>
                    <a:pt x="85799" y="98372"/>
                    <a:pt x="79602" y="103935"/>
                    <a:pt x="72532" y="103935"/>
                  </a:cubicBezTo>
                  <a:cubicBezTo>
                    <a:pt x="69553" y="103935"/>
                    <a:pt x="66732" y="102970"/>
                    <a:pt x="64270" y="101210"/>
                  </a:cubicBezTo>
                  <a:cubicBezTo>
                    <a:pt x="60973" y="112223"/>
                    <a:pt x="53306" y="120000"/>
                    <a:pt x="44409" y="120000"/>
                  </a:cubicBezTo>
                  <a:cubicBezTo>
                    <a:pt x="35114" y="120000"/>
                    <a:pt x="27209" y="111598"/>
                    <a:pt x="24150" y="99791"/>
                  </a:cubicBezTo>
                  <a:cubicBezTo>
                    <a:pt x="22840" y="100189"/>
                    <a:pt x="21449" y="100416"/>
                    <a:pt x="20019" y="100416"/>
                  </a:cubicBezTo>
                  <a:cubicBezTo>
                    <a:pt x="8977" y="100416"/>
                    <a:pt x="0" y="87473"/>
                    <a:pt x="0" y="71523"/>
                  </a:cubicBezTo>
                  <a:cubicBezTo>
                    <a:pt x="0" y="60794"/>
                    <a:pt x="4051" y="51485"/>
                    <a:pt x="10009" y="46490"/>
                  </a:cubicBezTo>
                  <a:cubicBezTo>
                    <a:pt x="8778" y="42403"/>
                    <a:pt x="8103" y="37918"/>
                    <a:pt x="8103" y="33263"/>
                  </a:cubicBezTo>
                  <a:cubicBezTo>
                    <a:pt x="8103" y="14872"/>
                    <a:pt x="18550" y="0"/>
                    <a:pt x="31420" y="0"/>
                  </a:cubicBezTo>
                  <a:cubicBezTo>
                    <a:pt x="38967" y="0"/>
                    <a:pt x="45680" y="5108"/>
                    <a:pt x="49930" y="13055"/>
                  </a:cubicBezTo>
                  <a:close/>
                </a:path>
              </a:pathLst>
            </a:custGeom>
            <a:solidFill>
              <a:srgbClr val="0A9AD7"/>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Arial"/>
                <a:ea typeface="Arial"/>
                <a:cs typeface="Arial"/>
                <a:sym typeface="Arial"/>
              </a:endParaRPr>
            </a:p>
          </p:txBody>
        </p:sp>
        <p:sp>
          <p:nvSpPr>
            <p:cNvPr id="11" name="Google Shape;11;n"/>
            <p:cNvSpPr/>
            <p:nvPr/>
          </p:nvSpPr>
          <p:spPr>
            <a:xfrm>
              <a:off x="1297" y="1670"/>
              <a:ext cx="499" cy="672"/>
            </a:xfrm>
            <a:custGeom>
              <a:rect b="b" l="l" r="r" t="t"/>
              <a:pathLst>
                <a:path extrusionOk="0" h="120000" w="12000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786" y="89154"/>
                    <a:pt x="12511" y="88309"/>
                  </a:cubicBezTo>
                  <a:cubicBezTo>
                    <a:pt x="11374" y="87887"/>
                    <a:pt x="9099" y="87042"/>
                    <a:pt x="7962" y="89577"/>
                  </a:cubicBezTo>
                  <a:lnTo>
                    <a:pt x="1137" y="10394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Arial"/>
                <a:ea typeface="Arial"/>
                <a:cs typeface="Arial"/>
                <a:sym typeface="Arial"/>
              </a:endParaRPr>
            </a:p>
          </p:txBody>
        </p:sp>
        <p:sp>
          <p:nvSpPr>
            <p:cNvPr id="12" name="Google Shape;12;n"/>
            <p:cNvSpPr/>
            <p:nvPr/>
          </p:nvSpPr>
          <p:spPr>
            <a:xfrm>
              <a:off x="3443" y="1670"/>
              <a:ext cx="499" cy="672"/>
            </a:xfrm>
            <a:custGeom>
              <a:rect b="b" l="l" r="r" t="t"/>
              <a:pathLst>
                <a:path extrusionOk="0" h="120000" w="120000">
                  <a:moveTo>
                    <a:pt x="1137" y="103943"/>
                  </a:moveTo>
                  <a:cubicBezTo>
                    <a:pt x="0" y="106056"/>
                    <a:pt x="1137" y="106478"/>
                    <a:pt x="1706" y="106901"/>
                  </a:cubicBezTo>
                  <a:cubicBezTo>
                    <a:pt x="5118" y="108591"/>
                    <a:pt x="8530" y="109859"/>
                    <a:pt x="11374" y="111126"/>
                  </a:cubicBezTo>
                  <a:cubicBezTo>
                    <a:pt x="29004" y="118309"/>
                    <a:pt x="45497" y="120000"/>
                    <a:pt x="63127" y="120000"/>
                  </a:cubicBezTo>
                  <a:cubicBezTo>
                    <a:pt x="98388" y="120000"/>
                    <a:pt x="120000" y="106478"/>
                    <a:pt x="120000" y="84084"/>
                  </a:cubicBezTo>
                  <a:cubicBezTo>
                    <a:pt x="120000" y="83239"/>
                    <a:pt x="120000" y="83239"/>
                    <a:pt x="120000" y="83239"/>
                  </a:cubicBezTo>
                  <a:cubicBezTo>
                    <a:pt x="120000" y="62535"/>
                    <a:pt x="95545" y="55352"/>
                    <a:pt x="72227" y="49859"/>
                  </a:cubicBezTo>
                  <a:cubicBezTo>
                    <a:pt x="69383" y="49014"/>
                    <a:pt x="69383" y="49014"/>
                    <a:pt x="69383" y="49014"/>
                  </a:cubicBezTo>
                  <a:cubicBezTo>
                    <a:pt x="51753" y="44788"/>
                    <a:pt x="36398" y="40985"/>
                    <a:pt x="36398" y="32535"/>
                  </a:cubicBezTo>
                  <a:cubicBezTo>
                    <a:pt x="36398" y="32112"/>
                    <a:pt x="36398" y="32112"/>
                    <a:pt x="36398" y="32112"/>
                  </a:cubicBezTo>
                  <a:cubicBezTo>
                    <a:pt x="36398" y="24929"/>
                    <a:pt x="45497" y="19436"/>
                    <a:pt x="59146" y="19436"/>
                  </a:cubicBezTo>
                  <a:cubicBezTo>
                    <a:pt x="74502" y="19436"/>
                    <a:pt x="92132" y="23239"/>
                    <a:pt x="104075" y="27887"/>
                  </a:cubicBezTo>
                  <a:cubicBezTo>
                    <a:pt x="104075" y="27887"/>
                    <a:pt x="107488" y="29577"/>
                    <a:pt x="108625" y="27042"/>
                  </a:cubicBezTo>
                  <a:cubicBezTo>
                    <a:pt x="109194" y="25774"/>
                    <a:pt x="114881" y="13943"/>
                    <a:pt x="115450" y="12676"/>
                  </a:cubicBezTo>
                  <a:cubicBezTo>
                    <a:pt x="116587" y="11408"/>
                    <a:pt x="115450" y="10563"/>
                    <a:pt x="113744" y="9718"/>
                  </a:cubicBezTo>
                  <a:cubicBezTo>
                    <a:pt x="100663" y="3802"/>
                    <a:pt x="82464" y="0"/>
                    <a:pt x="63696" y="0"/>
                  </a:cubicBezTo>
                  <a:cubicBezTo>
                    <a:pt x="59715" y="0"/>
                    <a:pt x="59715" y="0"/>
                    <a:pt x="59715" y="0"/>
                  </a:cubicBezTo>
                  <a:cubicBezTo>
                    <a:pt x="27867" y="0"/>
                    <a:pt x="5118" y="14366"/>
                    <a:pt x="5118" y="35070"/>
                  </a:cubicBezTo>
                  <a:cubicBezTo>
                    <a:pt x="5118" y="35492"/>
                    <a:pt x="5118" y="35492"/>
                    <a:pt x="5118" y="35492"/>
                  </a:cubicBezTo>
                  <a:cubicBezTo>
                    <a:pt x="5118" y="57464"/>
                    <a:pt x="30142" y="64647"/>
                    <a:pt x="53459" y="69295"/>
                  </a:cubicBezTo>
                  <a:cubicBezTo>
                    <a:pt x="56872" y="70140"/>
                    <a:pt x="56872" y="70140"/>
                    <a:pt x="56872" y="70140"/>
                  </a:cubicBezTo>
                  <a:cubicBezTo>
                    <a:pt x="73933" y="73943"/>
                    <a:pt x="88720" y="77323"/>
                    <a:pt x="88720" y="86197"/>
                  </a:cubicBezTo>
                  <a:cubicBezTo>
                    <a:pt x="88720" y="86619"/>
                    <a:pt x="88720" y="86619"/>
                    <a:pt x="88720" y="86619"/>
                  </a:cubicBezTo>
                  <a:cubicBezTo>
                    <a:pt x="88720" y="95070"/>
                    <a:pt x="79052" y="100985"/>
                    <a:pt x="63696" y="100985"/>
                  </a:cubicBezTo>
                  <a:cubicBezTo>
                    <a:pt x="58009" y="100985"/>
                    <a:pt x="38672" y="100985"/>
                    <a:pt x="18199" y="91267"/>
                  </a:cubicBezTo>
                  <a:cubicBezTo>
                    <a:pt x="15924" y="90000"/>
                    <a:pt x="14218" y="89577"/>
                    <a:pt x="12511" y="88309"/>
                  </a:cubicBezTo>
                  <a:cubicBezTo>
                    <a:pt x="11943" y="88309"/>
                    <a:pt x="9099" y="87464"/>
                    <a:pt x="7962" y="89577"/>
                  </a:cubicBezTo>
                  <a:lnTo>
                    <a:pt x="1137" y="103943"/>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Arial"/>
                <a:ea typeface="Arial"/>
                <a:cs typeface="Arial"/>
                <a:sym typeface="Arial"/>
              </a:endParaRPr>
            </a:p>
          </p:txBody>
        </p:sp>
        <p:sp>
          <p:nvSpPr>
            <p:cNvPr id="13" name="Google Shape;13;n"/>
            <p:cNvSpPr/>
            <p:nvPr/>
          </p:nvSpPr>
          <p:spPr>
            <a:xfrm>
              <a:off x="4454" y="1670"/>
              <a:ext cx="595" cy="672"/>
            </a:xfrm>
            <a:custGeom>
              <a:rect b="b" l="l" r="r" t="t"/>
              <a:pathLst>
                <a:path extrusionOk="0" h="120000" w="120000">
                  <a:moveTo>
                    <a:pt x="116666" y="36760"/>
                  </a:moveTo>
                  <a:cubicBezTo>
                    <a:pt x="114285" y="29154"/>
                    <a:pt x="110476" y="22816"/>
                    <a:pt x="105238" y="17746"/>
                  </a:cubicBezTo>
                  <a:cubicBezTo>
                    <a:pt x="100476" y="12253"/>
                    <a:pt x="93809" y="8028"/>
                    <a:pt x="86190" y="5070"/>
                  </a:cubicBezTo>
                  <a:cubicBezTo>
                    <a:pt x="79047" y="1690"/>
                    <a:pt x="70000" y="0"/>
                    <a:pt x="60000" y="0"/>
                  </a:cubicBezTo>
                  <a:cubicBezTo>
                    <a:pt x="50000" y="0"/>
                    <a:pt x="40952" y="1690"/>
                    <a:pt x="33809" y="5070"/>
                  </a:cubicBezTo>
                  <a:cubicBezTo>
                    <a:pt x="26190" y="8028"/>
                    <a:pt x="19523" y="12253"/>
                    <a:pt x="14761" y="17746"/>
                  </a:cubicBezTo>
                  <a:cubicBezTo>
                    <a:pt x="9523" y="22816"/>
                    <a:pt x="5714" y="29154"/>
                    <a:pt x="3333" y="36760"/>
                  </a:cubicBezTo>
                  <a:cubicBezTo>
                    <a:pt x="952" y="43943"/>
                    <a:pt x="0" y="51549"/>
                    <a:pt x="0" y="60000"/>
                  </a:cubicBezTo>
                  <a:cubicBezTo>
                    <a:pt x="0" y="68450"/>
                    <a:pt x="952" y="76478"/>
                    <a:pt x="3333" y="83661"/>
                  </a:cubicBezTo>
                  <a:cubicBezTo>
                    <a:pt x="5714" y="90845"/>
                    <a:pt x="9523" y="97183"/>
                    <a:pt x="14761" y="102676"/>
                  </a:cubicBezTo>
                  <a:cubicBezTo>
                    <a:pt x="19523" y="107746"/>
                    <a:pt x="26190" y="111971"/>
                    <a:pt x="33809" y="115352"/>
                  </a:cubicBezTo>
                  <a:cubicBezTo>
                    <a:pt x="40952" y="118309"/>
                    <a:pt x="50000" y="120000"/>
                    <a:pt x="60000" y="120000"/>
                  </a:cubicBezTo>
                  <a:cubicBezTo>
                    <a:pt x="70000" y="120000"/>
                    <a:pt x="79047" y="118309"/>
                    <a:pt x="86190" y="115352"/>
                  </a:cubicBezTo>
                  <a:cubicBezTo>
                    <a:pt x="93809" y="111971"/>
                    <a:pt x="100476" y="107746"/>
                    <a:pt x="105238" y="102676"/>
                  </a:cubicBezTo>
                  <a:cubicBezTo>
                    <a:pt x="110476" y="97183"/>
                    <a:pt x="114285" y="90845"/>
                    <a:pt x="116666" y="83661"/>
                  </a:cubicBezTo>
                  <a:cubicBezTo>
                    <a:pt x="119047" y="76478"/>
                    <a:pt x="120000" y="68450"/>
                    <a:pt x="120000" y="60000"/>
                  </a:cubicBezTo>
                  <a:cubicBezTo>
                    <a:pt x="120000" y="51549"/>
                    <a:pt x="119047" y="43943"/>
                    <a:pt x="116666" y="36760"/>
                  </a:cubicBezTo>
                  <a:moveTo>
                    <a:pt x="91904" y="60000"/>
                  </a:moveTo>
                  <a:cubicBezTo>
                    <a:pt x="91904" y="72676"/>
                    <a:pt x="89047" y="82816"/>
                    <a:pt x="83809" y="90000"/>
                  </a:cubicBezTo>
                  <a:cubicBezTo>
                    <a:pt x="78571" y="96760"/>
                    <a:pt x="70952" y="100140"/>
                    <a:pt x="60000" y="100140"/>
                  </a:cubicBezTo>
                  <a:cubicBezTo>
                    <a:pt x="49047" y="100140"/>
                    <a:pt x="41428" y="96760"/>
                    <a:pt x="36190" y="90000"/>
                  </a:cubicBezTo>
                  <a:cubicBezTo>
                    <a:pt x="30952" y="82816"/>
                    <a:pt x="28571" y="72676"/>
                    <a:pt x="28571" y="60000"/>
                  </a:cubicBezTo>
                  <a:cubicBezTo>
                    <a:pt x="28571" y="47323"/>
                    <a:pt x="30952" y="37605"/>
                    <a:pt x="36190" y="30422"/>
                  </a:cubicBezTo>
                  <a:cubicBezTo>
                    <a:pt x="41428" y="23661"/>
                    <a:pt x="49047" y="20281"/>
                    <a:pt x="60000" y="20281"/>
                  </a:cubicBezTo>
                  <a:cubicBezTo>
                    <a:pt x="70952" y="20281"/>
                    <a:pt x="78571" y="23661"/>
                    <a:pt x="83809" y="30422"/>
                  </a:cubicBezTo>
                  <a:cubicBezTo>
                    <a:pt x="89047" y="37605"/>
                    <a:pt x="91904" y="47323"/>
                    <a:pt x="91904" y="60000"/>
                  </a:cubicBezTo>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Arial"/>
                <a:ea typeface="Arial"/>
                <a:cs typeface="Arial"/>
                <a:sym typeface="Arial"/>
              </a:endParaRPr>
            </a:p>
          </p:txBody>
        </p:sp>
        <p:sp>
          <p:nvSpPr>
            <p:cNvPr id="14" name="Google Shape;14;n"/>
            <p:cNvSpPr/>
            <p:nvPr/>
          </p:nvSpPr>
          <p:spPr>
            <a:xfrm>
              <a:off x="5565" y="1670"/>
              <a:ext cx="507" cy="670"/>
            </a:xfrm>
            <a:custGeom>
              <a:rect b="b" l="l" r="r" t="t"/>
              <a:pathLst>
                <a:path extrusionOk="0" h="120000" w="120000">
                  <a:moveTo>
                    <a:pt x="111588" y="97102"/>
                  </a:moveTo>
                  <a:cubicBezTo>
                    <a:pt x="111028" y="94982"/>
                    <a:pt x="108224" y="95830"/>
                    <a:pt x="108224" y="95830"/>
                  </a:cubicBezTo>
                  <a:cubicBezTo>
                    <a:pt x="103738" y="97102"/>
                    <a:pt x="99252" y="97950"/>
                    <a:pt x="94766" y="98798"/>
                  </a:cubicBezTo>
                  <a:cubicBezTo>
                    <a:pt x="89719" y="99222"/>
                    <a:pt x="84672" y="99646"/>
                    <a:pt x="78504" y="99646"/>
                  </a:cubicBezTo>
                  <a:cubicBezTo>
                    <a:pt x="64485" y="99646"/>
                    <a:pt x="53271" y="96254"/>
                    <a:pt x="45420" y="90318"/>
                  </a:cubicBezTo>
                  <a:cubicBezTo>
                    <a:pt x="37570" y="83957"/>
                    <a:pt x="33084" y="73780"/>
                    <a:pt x="33084" y="60212"/>
                  </a:cubicBezTo>
                  <a:cubicBezTo>
                    <a:pt x="33084" y="47915"/>
                    <a:pt x="37009" y="38586"/>
                    <a:pt x="44299" y="31378"/>
                  </a:cubicBezTo>
                  <a:cubicBezTo>
                    <a:pt x="51028" y="24169"/>
                    <a:pt x="62242" y="20777"/>
                    <a:pt x="76261" y="20777"/>
                  </a:cubicBezTo>
                  <a:cubicBezTo>
                    <a:pt x="88598" y="20777"/>
                    <a:pt x="97570" y="21625"/>
                    <a:pt x="107102" y="23745"/>
                  </a:cubicBezTo>
                  <a:cubicBezTo>
                    <a:pt x="107102" y="23745"/>
                    <a:pt x="109345" y="24593"/>
                    <a:pt x="110467" y="22473"/>
                  </a:cubicBezTo>
                  <a:cubicBezTo>
                    <a:pt x="112710" y="16961"/>
                    <a:pt x="114953" y="13144"/>
                    <a:pt x="117757" y="7632"/>
                  </a:cubicBezTo>
                  <a:cubicBezTo>
                    <a:pt x="118317" y="5936"/>
                    <a:pt x="116635" y="5088"/>
                    <a:pt x="115514" y="4664"/>
                  </a:cubicBezTo>
                  <a:cubicBezTo>
                    <a:pt x="112149" y="3816"/>
                    <a:pt x="103177" y="2120"/>
                    <a:pt x="96448" y="1272"/>
                  </a:cubicBezTo>
                  <a:cubicBezTo>
                    <a:pt x="90280" y="424"/>
                    <a:pt x="82990" y="0"/>
                    <a:pt x="74579" y="0"/>
                  </a:cubicBezTo>
                  <a:cubicBezTo>
                    <a:pt x="62242" y="0"/>
                    <a:pt x="51588" y="1696"/>
                    <a:pt x="42056" y="4664"/>
                  </a:cubicBezTo>
                  <a:cubicBezTo>
                    <a:pt x="33084" y="8056"/>
                    <a:pt x="25233" y="12296"/>
                    <a:pt x="19065" y="17385"/>
                  </a:cubicBezTo>
                  <a:cubicBezTo>
                    <a:pt x="12897" y="22897"/>
                    <a:pt x="7850" y="29257"/>
                    <a:pt x="5046" y="36466"/>
                  </a:cubicBezTo>
                  <a:cubicBezTo>
                    <a:pt x="1682" y="43674"/>
                    <a:pt x="0" y="51731"/>
                    <a:pt x="0" y="60212"/>
                  </a:cubicBezTo>
                  <a:cubicBezTo>
                    <a:pt x="0" y="78445"/>
                    <a:pt x="6728" y="93286"/>
                    <a:pt x="19626" y="103886"/>
                  </a:cubicBezTo>
                  <a:cubicBezTo>
                    <a:pt x="32523" y="114487"/>
                    <a:pt x="51588" y="120000"/>
                    <a:pt x="76822" y="120000"/>
                  </a:cubicBezTo>
                  <a:cubicBezTo>
                    <a:pt x="91401" y="120000"/>
                    <a:pt x="106542" y="117879"/>
                    <a:pt x="117757" y="114487"/>
                  </a:cubicBezTo>
                  <a:cubicBezTo>
                    <a:pt x="117757" y="114487"/>
                    <a:pt x="120000" y="113639"/>
                    <a:pt x="118878" y="111943"/>
                  </a:cubicBezTo>
                  <a:lnTo>
                    <a:pt x="111588" y="97102"/>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Arial"/>
                <a:ea typeface="Arial"/>
                <a:cs typeface="Arial"/>
                <a:sym typeface="Arial"/>
              </a:endParaRPr>
            </a:p>
          </p:txBody>
        </p:sp>
        <p:sp>
          <p:nvSpPr>
            <p:cNvPr id="15" name="Google Shape;15;n"/>
            <p:cNvSpPr/>
            <p:nvPr/>
          </p:nvSpPr>
          <p:spPr>
            <a:xfrm>
              <a:off x="6108" y="1670"/>
              <a:ext cx="581" cy="672"/>
            </a:xfrm>
            <a:custGeom>
              <a:rect b="b" l="l" r="r" t="t"/>
              <a:pathLst>
                <a:path extrusionOk="0" h="120000" w="12000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Arial"/>
                <a:ea typeface="Arial"/>
                <a:cs typeface="Arial"/>
                <a:sym typeface="Arial"/>
              </a:endParaRPr>
            </a:p>
          </p:txBody>
        </p:sp>
        <p:sp>
          <p:nvSpPr>
            <p:cNvPr id="16" name="Google Shape;16;n"/>
            <p:cNvSpPr/>
            <p:nvPr/>
          </p:nvSpPr>
          <p:spPr>
            <a:xfrm>
              <a:off x="2793" y="1670"/>
              <a:ext cx="581" cy="672"/>
            </a:xfrm>
            <a:custGeom>
              <a:rect b="b" l="l" r="r" t="t"/>
              <a:pathLst>
                <a:path extrusionOk="0" h="120000" w="120000">
                  <a:moveTo>
                    <a:pt x="114634" y="32535"/>
                  </a:moveTo>
                  <a:cubicBezTo>
                    <a:pt x="112682" y="25352"/>
                    <a:pt x="107317" y="18591"/>
                    <a:pt x="103902" y="15211"/>
                  </a:cubicBezTo>
                  <a:cubicBezTo>
                    <a:pt x="98048" y="10140"/>
                    <a:pt x="92682" y="6338"/>
                    <a:pt x="87317" y="4647"/>
                  </a:cubicBezTo>
                  <a:cubicBezTo>
                    <a:pt x="80487" y="1690"/>
                    <a:pt x="72195" y="0"/>
                    <a:pt x="62926" y="0"/>
                  </a:cubicBezTo>
                  <a:cubicBezTo>
                    <a:pt x="52195" y="0"/>
                    <a:pt x="42439" y="1690"/>
                    <a:pt x="34634" y="5070"/>
                  </a:cubicBezTo>
                  <a:cubicBezTo>
                    <a:pt x="26829" y="8028"/>
                    <a:pt x="20487" y="12676"/>
                    <a:pt x="15121" y="17746"/>
                  </a:cubicBezTo>
                  <a:cubicBezTo>
                    <a:pt x="9756" y="23239"/>
                    <a:pt x="5853" y="30000"/>
                    <a:pt x="3414" y="37183"/>
                  </a:cubicBezTo>
                  <a:cubicBezTo>
                    <a:pt x="975" y="44366"/>
                    <a:pt x="0" y="52394"/>
                    <a:pt x="0" y="60845"/>
                  </a:cubicBezTo>
                  <a:cubicBezTo>
                    <a:pt x="0" y="69295"/>
                    <a:pt x="975" y="77323"/>
                    <a:pt x="3902" y="84507"/>
                  </a:cubicBezTo>
                  <a:cubicBezTo>
                    <a:pt x="6341" y="91690"/>
                    <a:pt x="10243" y="98028"/>
                    <a:pt x="16097" y="103098"/>
                  </a:cubicBezTo>
                  <a:cubicBezTo>
                    <a:pt x="21463" y="108591"/>
                    <a:pt x="28780" y="112394"/>
                    <a:pt x="37560" y="115352"/>
                  </a:cubicBezTo>
                  <a:cubicBezTo>
                    <a:pt x="46341" y="118309"/>
                    <a:pt x="56585" y="120000"/>
                    <a:pt x="68780" y="120000"/>
                  </a:cubicBezTo>
                  <a:cubicBezTo>
                    <a:pt x="93170" y="119577"/>
                    <a:pt x="106341" y="114929"/>
                    <a:pt x="111707" y="112394"/>
                  </a:cubicBezTo>
                  <a:cubicBezTo>
                    <a:pt x="112682" y="111971"/>
                    <a:pt x="113170" y="111126"/>
                    <a:pt x="112195" y="109014"/>
                  </a:cubicBezTo>
                  <a:cubicBezTo>
                    <a:pt x="106829" y="95492"/>
                    <a:pt x="106829" y="95492"/>
                    <a:pt x="106829" y="95492"/>
                  </a:cubicBezTo>
                  <a:cubicBezTo>
                    <a:pt x="105853" y="93380"/>
                    <a:pt x="103414" y="94225"/>
                    <a:pt x="103414" y="94225"/>
                  </a:cubicBezTo>
                  <a:cubicBezTo>
                    <a:pt x="97560" y="95915"/>
                    <a:pt x="88780" y="99718"/>
                    <a:pt x="68292" y="99718"/>
                  </a:cubicBezTo>
                  <a:cubicBezTo>
                    <a:pt x="55121" y="99295"/>
                    <a:pt x="45365" y="95915"/>
                    <a:pt x="39024" y="90845"/>
                  </a:cubicBezTo>
                  <a:cubicBezTo>
                    <a:pt x="32682" y="85352"/>
                    <a:pt x="29756" y="77323"/>
                    <a:pt x="29268" y="66338"/>
                  </a:cubicBezTo>
                  <a:cubicBezTo>
                    <a:pt x="114634" y="66338"/>
                    <a:pt x="114634" y="66338"/>
                    <a:pt x="114634" y="66338"/>
                  </a:cubicBezTo>
                  <a:cubicBezTo>
                    <a:pt x="114634" y="66338"/>
                    <a:pt x="117073" y="66338"/>
                    <a:pt x="117073" y="64225"/>
                  </a:cubicBezTo>
                  <a:cubicBezTo>
                    <a:pt x="117073" y="63380"/>
                    <a:pt x="120000" y="49014"/>
                    <a:pt x="114634" y="32535"/>
                  </a:cubicBezTo>
                  <a:close/>
                  <a:moveTo>
                    <a:pt x="29756" y="47746"/>
                  </a:moveTo>
                  <a:cubicBezTo>
                    <a:pt x="30731" y="40985"/>
                    <a:pt x="33170" y="35070"/>
                    <a:pt x="36585" y="30422"/>
                  </a:cubicBezTo>
                  <a:cubicBezTo>
                    <a:pt x="41951" y="23661"/>
                    <a:pt x="49756" y="19859"/>
                    <a:pt x="60975" y="19859"/>
                  </a:cubicBezTo>
                  <a:cubicBezTo>
                    <a:pt x="72195" y="19859"/>
                    <a:pt x="79512" y="23661"/>
                    <a:pt x="84878" y="30422"/>
                  </a:cubicBezTo>
                  <a:cubicBezTo>
                    <a:pt x="88292" y="35070"/>
                    <a:pt x="89756" y="40985"/>
                    <a:pt x="90731" y="47746"/>
                  </a:cubicBezTo>
                  <a:lnTo>
                    <a:pt x="29756" y="47746"/>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Arial"/>
                <a:ea typeface="Arial"/>
                <a:cs typeface="Arial"/>
                <a:sym typeface="Arial"/>
              </a:endParaRPr>
            </a:p>
          </p:txBody>
        </p:sp>
        <p:sp>
          <p:nvSpPr>
            <p:cNvPr id="17" name="Google Shape;17;n"/>
            <p:cNvSpPr/>
            <p:nvPr/>
          </p:nvSpPr>
          <p:spPr>
            <a:xfrm>
              <a:off x="1870" y="1670"/>
              <a:ext cx="536" cy="672"/>
            </a:xfrm>
            <a:custGeom>
              <a:rect b="b" l="l" r="r" t="t"/>
              <a:pathLst>
                <a:path extrusionOk="0" h="120000" w="120000">
                  <a:moveTo>
                    <a:pt x="75066" y="44366"/>
                  </a:moveTo>
                  <a:cubicBezTo>
                    <a:pt x="71365" y="44366"/>
                    <a:pt x="66607" y="43943"/>
                    <a:pt x="60792" y="43943"/>
                  </a:cubicBezTo>
                  <a:cubicBezTo>
                    <a:pt x="52863" y="43943"/>
                    <a:pt x="44933" y="44788"/>
                    <a:pt x="38061" y="46478"/>
                  </a:cubicBezTo>
                  <a:cubicBezTo>
                    <a:pt x="30660" y="48169"/>
                    <a:pt x="24317" y="50281"/>
                    <a:pt x="18502" y="53661"/>
                  </a:cubicBezTo>
                  <a:cubicBezTo>
                    <a:pt x="12687" y="56619"/>
                    <a:pt x="8458" y="60845"/>
                    <a:pt x="5286" y="65915"/>
                  </a:cubicBezTo>
                  <a:cubicBezTo>
                    <a:pt x="2114" y="70563"/>
                    <a:pt x="0" y="76478"/>
                    <a:pt x="0" y="82816"/>
                  </a:cubicBezTo>
                  <a:cubicBezTo>
                    <a:pt x="0" y="89577"/>
                    <a:pt x="1585" y="95070"/>
                    <a:pt x="4229" y="99718"/>
                  </a:cubicBezTo>
                  <a:cubicBezTo>
                    <a:pt x="7400" y="104366"/>
                    <a:pt x="11101" y="108169"/>
                    <a:pt x="16387" y="111126"/>
                  </a:cubicBezTo>
                  <a:cubicBezTo>
                    <a:pt x="21674" y="114084"/>
                    <a:pt x="28017" y="116619"/>
                    <a:pt x="35418" y="117887"/>
                  </a:cubicBezTo>
                  <a:cubicBezTo>
                    <a:pt x="42819" y="119154"/>
                    <a:pt x="50748" y="120000"/>
                    <a:pt x="59735" y="120000"/>
                  </a:cubicBezTo>
                  <a:cubicBezTo>
                    <a:pt x="69251" y="120000"/>
                    <a:pt x="78766" y="119154"/>
                    <a:pt x="87753" y="117887"/>
                  </a:cubicBezTo>
                  <a:cubicBezTo>
                    <a:pt x="97268" y="116619"/>
                    <a:pt x="108370" y="114929"/>
                    <a:pt x="111013" y="114507"/>
                  </a:cubicBezTo>
                  <a:cubicBezTo>
                    <a:pt x="114185" y="113661"/>
                    <a:pt x="117885" y="112816"/>
                    <a:pt x="117885" y="112816"/>
                  </a:cubicBezTo>
                  <a:cubicBezTo>
                    <a:pt x="120000" y="112394"/>
                    <a:pt x="120000" y="110704"/>
                    <a:pt x="120000" y="110704"/>
                  </a:cubicBezTo>
                  <a:cubicBezTo>
                    <a:pt x="120000" y="43098"/>
                    <a:pt x="120000" y="43098"/>
                    <a:pt x="120000" y="43098"/>
                  </a:cubicBezTo>
                  <a:cubicBezTo>
                    <a:pt x="120000" y="28309"/>
                    <a:pt x="114713" y="16901"/>
                    <a:pt x="105198" y="10140"/>
                  </a:cubicBezTo>
                  <a:cubicBezTo>
                    <a:pt x="95154" y="3380"/>
                    <a:pt x="80881" y="0"/>
                    <a:pt x="62378" y="0"/>
                  </a:cubicBezTo>
                  <a:cubicBezTo>
                    <a:pt x="55506" y="0"/>
                    <a:pt x="44405" y="845"/>
                    <a:pt x="38061" y="1690"/>
                  </a:cubicBezTo>
                  <a:cubicBezTo>
                    <a:pt x="38061" y="1690"/>
                    <a:pt x="17444" y="5070"/>
                    <a:pt x="9515" y="10140"/>
                  </a:cubicBezTo>
                  <a:cubicBezTo>
                    <a:pt x="9515" y="10140"/>
                    <a:pt x="7400" y="10985"/>
                    <a:pt x="8458" y="13098"/>
                  </a:cubicBezTo>
                  <a:cubicBezTo>
                    <a:pt x="14801" y="27042"/>
                    <a:pt x="14801" y="27042"/>
                    <a:pt x="14801" y="27042"/>
                  </a:cubicBezTo>
                  <a:cubicBezTo>
                    <a:pt x="15859" y="29154"/>
                    <a:pt x="17973" y="28309"/>
                    <a:pt x="17973" y="28309"/>
                  </a:cubicBezTo>
                  <a:cubicBezTo>
                    <a:pt x="17973" y="28309"/>
                    <a:pt x="18502" y="28309"/>
                    <a:pt x="19559" y="27887"/>
                  </a:cubicBezTo>
                  <a:cubicBezTo>
                    <a:pt x="37533" y="20281"/>
                    <a:pt x="59735" y="20281"/>
                    <a:pt x="59735" y="20281"/>
                  </a:cubicBezTo>
                  <a:cubicBezTo>
                    <a:pt x="69779" y="20281"/>
                    <a:pt x="77709" y="21971"/>
                    <a:pt x="82995" y="24929"/>
                  </a:cubicBezTo>
                  <a:cubicBezTo>
                    <a:pt x="87753" y="28309"/>
                    <a:pt x="90396" y="32957"/>
                    <a:pt x="90396" y="42676"/>
                  </a:cubicBezTo>
                  <a:cubicBezTo>
                    <a:pt x="90396" y="46056"/>
                    <a:pt x="90396" y="46056"/>
                    <a:pt x="90396" y="46056"/>
                  </a:cubicBezTo>
                  <a:cubicBezTo>
                    <a:pt x="82466" y="44788"/>
                    <a:pt x="75066" y="44366"/>
                    <a:pt x="75066" y="44366"/>
                  </a:cubicBezTo>
                  <a:close/>
                  <a:moveTo>
                    <a:pt x="38061" y="96338"/>
                  </a:moveTo>
                  <a:cubicBezTo>
                    <a:pt x="34889" y="94225"/>
                    <a:pt x="34361" y="93380"/>
                    <a:pt x="32775" y="92112"/>
                  </a:cubicBezTo>
                  <a:cubicBezTo>
                    <a:pt x="31189" y="89577"/>
                    <a:pt x="30132" y="86619"/>
                    <a:pt x="30132" y="82394"/>
                  </a:cubicBezTo>
                  <a:cubicBezTo>
                    <a:pt x="30132" y="76056"/>
                    <a:pt x="32775" y="71408"/>
                    <a:pt x="38590" y="68028"/>
                  </a:cubicBezTo>
                  <a:cubicBezTo>
                    <a:pt x="38590" y="68028"/>
                    <a:pt x="46519" y="62535"/>
                    <a:pt x="65022" y="62535"/>
                  </a:cubicBezTo>
                  <a:cubicBezTo>
                    <a:pt x="78766" y="62957"/>
                    <a:pt x="90396" y="64225"/>
                    <a:pt x="90396" y="64225"/>
                  </a:cubicBezTo>
                  <a:cubicBezTo>
                    <a:pt x="90396" y="98028"/>
                    <a:pt x="90396" y="98028"/>
                    <a:pt x="90396" y="98028"/>
                  </a:cubicBezTo>
                  <a:cubicBezTo>
                    <a:pt x="90396" y="98028"/>
                    <a:pt x="90396" y="98028"/>
                    <a:pt x="90396" y="98028"/>
                  </a:cubicBezTo>
                  <a:cubicBezTo>
                    <a:pt x="90396" y="98028"/>
                    <a:pt x="78766" y="100140"/>
                    <a:pt x="65550" y="100563"/>
                  </a:cubicBezTo>
                  <a:cubicBezTo>
                    <a:pt x="46519" y="101408"/>
                    <a:pt x="38061" y="96338"/>
                    <a:pt x="38061" y="9633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Arial"/>
                <a:ea typeface="Arial"/>
                <a:cs typeface="Arial"/>
                <a:sym typeface="Arial"/>
              </a:endParaRPr>
            </a:p>
          </p:txBody>
        </p:sp>
        <p:sp>
          <p:nvSpPr>
            <p:cNvPr id="18" name="Google Shape;18;n"/>
            <p:cNvSpPr/>
            <p:nvPr/>
          </p:nvSpPr>
          <p:spPr>
            <a:xfrm>
              <a:off x="5161" y="1676"/>
              <a:ext cx="385" cy="652"/>
            </a:xfrm>
            <a:custGeom>
              <a:rect b="b" l="l" r="r" t="t"/>
              <a:pathLst>
                <a:path extrusionOk="0" h="120000" w="120000">
                  <a:moveTo>
                    <a:pt x="119263" y="5652"/>
                  </a:moveTo>
                  <a:cubicBezTo>
                    <a:pt x="120000" y="3913"/>
                    <a:pt x="118527" y="3043"/>
                    <a:pt x="117055" y="3043"/>
                  </a:cubicBezTo>
                  <a:cubicBezTo>
                    <a:pt x="114846" y="2173"/>
                    <a:pt x="104539" y="869"/>
                    <a:pt x="95705" y="869"/>
                  </a:cubicBezTo>
                  <a:cubicBezTo>
                    <a:pt x="79509" y="0"/>
                    <a:pt x="70674" y="1739"/>
                    <a:pt x="62576" y="3913"/>
                  </a:cubicBezTo>
                  <a:cubicBezTo>
                    <a:pt x="54478" y="6086"/>
                    <a:pt x="45644" y="9565"/>
                    <a:pt x="40490" y="13478"/>
                  </a:cubicBezTo>
                  <a:cubicBezTo>
                    <a:pt x="40490" y="3913"/>
                    <a:pt x="40490" y="3913"/>
                    <a:pt x="40490" y="3913"/>
                  </a:cubicBezTo>
                  <a:cubicBezTo>
                    <a:pt x="40490" y="2608"/>
                    <a:pt x="39018" y="1739"/>
                    <a:pt x="36809" y="1739"/>
                  </a:cubicBezTo>
                  <a:cubicBezTo>
                    <a:pt x="3680" y="1739"/>
                    <a:pt x="3680" y="1739"/>
                    <a:pt x="3680" y="1739"/>
                  </a:cubicBezTo>
                  <a:cubicBezTo>
                    <a:pt x="2208" y="1739"/>
                    <a:pt x="0" y="2608"/>
                    <a:pt x="0" y="3913"/>
                  </a:cubicBezTo>
                  <a:cubicBezTo>
                    <a:pt x="0" y="117391"/>
                    <a:pt x="0" y="117391"/>
                    <a:pt x="0" y="117391"/>
                  </a:cubicBezTo>
                  <a:cubicBezTo>
                    <a:pt x="0" y="118695"/>
                    <a:pt x="2208" y="120000"/>
                    <a:pt x="4417" y="120000"/>
                  </a:cubicBezTo>
                  <a:cubicBezTo>
                    <a:pt x="38282" y="120000"/>
                    <a:pt x="38282" y="120000"/>
                    <a:pt x="38282" y="120000"/>
                  </a:cubicBezTo>
                  <a:cubicBezTo>
                    <a:pt x="40490" y="120000"/>
                    <a:pt x="41963" y="118695"/>
                    <a:pt x="41963" y="117391"/>
                  </a:cubicBezTo>
                  <a:cubicBezTo>
                    <a:pt x="41963" y="60869"/>
                    <a:pt x="41963" y="60869"/>
                    <a:pt x="41963" y="60869"/>
                  </a:cubicBezTo>
                  <a:cubicBezTo>
                    <a:pt x="41963" y="53478"/>
                    <a:pt x="43435" y="45652"/>
                    <a:pt x="46380" y="40869"/>
                  </a:cubicBezTo>
                  <a:cubicBezTo>
                    <a:pt x="49325" y="36086"/>
                    <a:pt x="53006" y="32608"/>
                    <a:pt x="57423" y="29565"/>
                  </a:cubicBezTo>
                  <a:cubicBezTo>
                    <a:pt x="62576" y="26956"/>
                    <a:pt x="67730" y="25217"/>
                    <a:pt x="73619" y="23913"/>
                  </a:cubicBezTo>
                  <a:cubicBezTo>
                    <a:pt x="79509" y="23043"/>
                    <a:pt x="86134" y="22608"/>
                    <a:pt x="90552" y="22608"/>
                  </a:cubicBezTo>
                  <a:cubicBezTo>
                    <a:pt x="97177" y="22608"/>
                    <a:pt x="104539" y="23478"/>
                    <a:pt x="104539" y="23478"/>
                  </a:cubicBezTo>
                  <a:cubicBezTo>
                    <a:pt x="107484" y="23913"/>
                    <a:pt x="108957" y="23043"/>
                    <a:pt x="109693" y="21739"/>
                  </a:cubicBezTo>
                  <a:cubicBezTo>
                    <a:pt x="111901" y="18260"/>
                    <a:pt x="117791" y="7826"/>
                    <a:pt x="119263" y="565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Arial"/>
                <a:ea typeface="Arial"/>
                <a:cs typeface="Arial"/>
                <a:sym typeface="Arial"/>
              </a:endParaRPr>
            </a:p>
          </p:txBody>
        </p:sp>
        <p:sp>
          <p:nvSpPr>
            <p:cNvPr id="19" name="Google Shape;19;n"/>
            <p:cNvSpPr/>
            <p:nvPr/>
          </p:nvSpPr>
          <p:spPr>
            <a:xfrm>
              <a:off x="3806" y="1406"/>
              <a:ext cx="727" cy="1218"/>
            </a:xfrm>
            <a:custGeom>
              <a:rect b="b" l="l" r="r" t="t"/>
              <a:pathLst>
                <a:path extrusionOk="0" h="120000" w="120000">
                  <a:moveTo>
                    <a:pt x="118051" y="1398"/>
                  </a:moveTo>
                  <a:cubicBezTo>
                    <a:pt x="116103" y="932"/>
                    <a:pt x="114155" y="699"/>
                    <a:pt x="111428" y="466"/>
                  </a:cubicBezTo>
                  <a:cubicBezTo>
                    <a:pt x="108701" y="233"/>
                    <a:pt x="105584" y="0"/>
                    <a:pt x="102077" y="0"/>
                  </a:cubicBezTo>
                  <a:cubicBezTo>
                    <a:pt x="90000" y="0"/>
                    <a:pt x="80259" y="2097"/>
                    <a:pt x="73246" y="6291"/>
                  </a:cubicBezTo>
                  <a:cubicBezTo>
                    <a:pt x="66623" y="10252"/>
                    <a:pt x="61948" y="16543"/>
                    <a:pt x="59610" y="24699"/>
                  </a:cubicBezTo>
                  <a:cubicBezTo>
                    <a:pt x="58831" y="27495"/>
                    <a:pt x="58831" y="27495"/>
                    <a:pt x="58831" y="27495"/>
                  </a:cubicBezTo>
                  <a:cubicBezTo>
                    <a:pt x="43246" y="27495"/>
                    <a:pt x="43246" y="27495"/>
                    <a:pt x="43246" y="27495"/>
                  </a:cubicBezTo>
                  <a:cubicBezTo>
                    <a:pt x="43246" y="27495"/>
                    <a:pt x="41298" y="27495"/>
                    <a:pt x="40909" y="28660"/>
                  </a:cubicBezTo>
                  <a:cubicBezTo>
                    <a:pt x="38571" y="37048"/>
                    <a:pt x="38571" y="37048"/>
                    <a:pt x="38571" y="37048"/>
                  </a:cubicBezTo>
                  <a:cubicBezTo>
                    <a:pt x="38181" y="37980"/>
                    <a:pt x="38961" y="38446"/>
                    <a:pt x="40519" y="38446"/>
                  </a:cubicBezTo>
                  <a:cubicBezTo>
                    <a:pt x="55714" y="38446"/>
                    <a:pt x="55714" y="38446"/>
                    <a:pt x="55714" y="38446"/>
                  </a:cubicBezTo>
                  <a:cubicBezTo>
                    <a:pt x="40519" y="89475"/>
                    <a:pt x="40519" y="89475"/>
                    <a:pt x="40519" y="89475"/>
                  </a:cubicBezTo>
                  <a:cubicBezTo>
                    <a:pt x="39350" y="93669"/>
                    <a:pt x="37792" y="96932"/>
                    <a:pt x="36233" y="99495"/>
                  </a:cubicBezTo>
                  <a:cubicBezTo>
                    <a:pt x="34675" y="102058"/>
                    <a:pt x="33506" y="103922"/>
                    <a:pt x="31558" y="105320"/>
                  </a:cubicBezTo>
                  <a:cubicBezTo>
                    <a:pt x="30000" y="106718"/>
                    <a:pt x="28051" y="107650"/>
                    <a:pt x="25324" y="108116"/>
                  </a:cubicBezTo>
                  <a:cubicBezTo>
                    <a:pt x="22987" y="108582"/>
                    <a:pt x="20259" y="108815"/>
                    <a:pt x="17142" y="108815"/>
                  </a:cubicBezTo>
                  <a:cubicBezTo>
                    <a:pt x="15584" y="108815"/>
                    <a:pt x="13636" y="108815"/>
                    <a:pt x="11688" y="108582"/>
                  </a:cubicBezTo>
                  <a:cubicBezTo>
                    <a:pt x="10129" y="108349"/>
                    <a:pt x="9350" y="108116"/>
                    <a:pt x="8181" y="107883"/>
                  </a:cubicBezTo>
                  <a:cubicBezTo>
                    <a:pt x="8181" y="107883"/>
                    <a:pt x="6233" y="107417"/>
                    <a:pt x="5844" y="108582"/>
                  </a:cubicBezTo>
                  <a:cubicBezTo>
                    <a:pt x="5064" y="109281"/>
                    <a:pt x="1168" y="116038"/>
                    <a:pt x="779" y="116737"/>
                  </a:cubicBezTo>
                  <a:cubicBezTo>
                    <a:pt x="0" y="117669"/>
                    <a:pt x="779" y="118135"/>
                    <a:pt x="1558" y="118368"/>
                  </a:cubicBezTo>
                  <a:cubicBezTo>
                    <a:pt x="3896" y="118834"/>
                    <a:pt x="5064" y="119067"/>
                    <a:pt x="7792" y="119533"/>
                  </a:cubicBezTo>
                  <a:cubicBezTo>
                    <a:pt x="11688" y="120000"/>
                    <a:pt x="14805" y="120000"/>
                    <a:pt x="17922" y="120000"/>
                  </a:cubicBezTo>
                  <a:cubicBezTo>
                    <a:pt x="24155" y="120000"/>
                    <a:pt x="30000" y="119533"/>
                    <a:pt x="34675" y="118601"/>
                  </a:cubicBezTo>
                  <a:cubicBezTo>
                    <a:pt x="39350" y="117436"/>
                    <a:pt x="43636" y="115572"/>
                    <a:pt x="47142" y="113242"/>
                  </a:cubicBezTo>
                  <a:cubicBezTo>
                    <a:pt x="51428" y="110679"/>
                    <a:pt x="53766" y="107883"/>
                    <a:pt x="56103" y="104155"/>
                  </a:cubicBezTo>
                  <a:cubicBezTo>
                    <a:pt x="58441" y="100427"/>
                    <a:pt x="60389" y="95766"/>
                    <a:pt x="61948" y="90407"/>
                  </a:cubicBezTo>
                  <a:cubicBezTo>
                    <a:pt x="77532" y="38446"/>
                    <a:pt x="77532" y="38446"/>
                    <a:pt x="77532" y="38446"/>
                  </a:cubicBezTo>
                  <a:cubicBezTo>
                    <a:pt x="100129" y="38446"/>
                    <a:pt x="100129" y="38446"/>
                    <a:pt x="100129" y="38446"/>
                  </a:cubicBezTo>
                  <a:cubicBezTo>
                    <a:pt x="100129" y="38446"/>
                    <a:pt x="101688" y="38446"/>
                    <a:pt x="102077" y="37281"/>
                  </a:cubicBezTo>
                  <a:cubicBezTo>
                    <a:pt x="104805" y="28660"/>
                    <a:pt x="104805" y="28660"/>
                    <a:pt x="104805" y="28660"/>
                  </a:cubicBezTo>
                  <a:cubicBezTo>
                    <a:pt x="104805" y="27961"/>
                    <a:pt x="104415" y="27495"/>
                    <a:pt x="102467" y="27495"/>
                  </a:cubicBezTo>
                  <a:cubicBezTo>
                    <a:pt x="80649" y="27495"/>
                    <a:pt x="80649" y="27495"/>
                    <a:pt x="80649" y="27495"/>
                  </a:cubicBezTo>
                  <a:cubicBezTo>
                    <a:pt x="81038" y="27262"/>
                    <a:pt x="81818" y="22601"/>
                    <a:pt x="84545" y="18174"/>
                  </a:cubicBezTo>
                  <a:cubicBezTo>
                    <a:pt x="85324" y="16310"/>
                    <a:pt x="87272" y="14912"/>
                    <a:pt x="89220" y="13980"/>
                  </a:cubicBezTo>
                  <a:cubicBezTo>
                    <a:pt x="90779" y="12815"/>
                    <a:pt x="92727" y="12116"/>
                    <a:pt x="94675" y="11883"/>
                  </a:cubicBezTo>
                  <a:cubicBezTo>
                    <a:pt x="97012" y="11417"/>
                    <a:pt x="99350" y="11184"/>
                    <a:pt x="102077" y="11184"/>
                  </a:cubicBezTo>
                  <a:cubicBezTo>
                    <a:pt x="104025" y="11184"/>
                    <a:pt x="106363" y="11184"/>
                    <a:pt x="107922" y="11417"/>
                  </a:cubicBezTo>
                  <a:cubicBezTo>
                    <a:pt x="109870" y="11650"/>
                    <a:pt x="110649" y="11883"/>
                    <a:pt x="111428" y="11883"/>
                  </a:cubicBezTo>
                  <a:cubicBezTo>
                    <a:pt x="113376" y="12349"/>
                    <a:pt x="113766" y="12116"/>
                    <a:pt x="114155" y="11417"/>
                  </a:cubicBezTo>
                  <a:cubicBezTo>
                    <a:pt x="119610" y="2796"/>
                    <a:pt x="119610" y="2796"/>
                    <a:pt x="119610" y="2796"/>
                  </a:cubicBezTo>
                  <a:cubicBezTo>
                    <a:pt x="120000" y="1864"/>
                    <a:pt x="118831" y="1398"/>
                    <a:pt x="118051" y="1398"/>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Arial"/>
                <a:ea typeface="Arial"/>
                <a:cs typeface="Arial"/>
                <a:sym typeface="Arial"/>
              </a:endParaRPr>
            </a:p>
          </p:txBody>
        </p:sp>
        <p:sp>
          <p:nvSpPr>
            <p:cNvPr id="20" name="Google Shape;20;n"/>
            <p:cNvSpPr/>
            <p:nvPr/>
          </p:nvSpPr>
          <p:spPr>
            <a:xfrm>
              <a:off x="2542" y="1421"/>
              <a:ext cx="132" cy="907"/>
            </a:xfrm>
            <a:custGeom>
              <a:rect b="b" l="l" r="r" t="t"/>
              <a:pathLst>
                <a:path extrusionOk="0" h="120000" w="120000">
                  <a:moveTo>
                    <a:pt x="119999" y="118125"/>
                  </a:moveTo>
                  <a:cubicBezTo>
                    <a:pt x="119999" y="119062"/>
                    <a:pt x="115714" y="120000"/>
                    <a:pt x="109285" y="120000"/>
                  </a:cubicBezTo>
                  <a:cubicBezTo>
                    <a:pt x="10714" y="120000"/>
                    <a:pt x="10714" y="120000"/>
                    <a:pt x="10714" y="120000"/>
                  </a:cubicBezTo>
                  <a:cubicBezTo>
                    <a:pt x="4285" y="120000"/>
                    <a:pt x="0" y="119062"/>
                    <a:pt x="0" y="118125"/>
                  </a:cubicBezTo>
                  <a:cubicBezTo>
                    <a:pt x="0" y="1562"/>
                    <a:pt x="0" y="1562"/>
                    <a:pt x="0" y="1562"/>
                  </a:cubicBezTo>
                  <a:cubicBezTo>
                    <a:pt x="0" y="625"/>
                    <a:pt x="4285" y="0"/>
                    <a:pt x="10714" y="0"/>
                  </a:cubicBezTo>
                  <a:cubicBezTo>
                    <a:pt x="109285" y="0"/>
                    <a:pt x="109285" y="0"/>
                    <a:pt x="109285" y="0"/>
                  </a:cubicBezTo>
                  <a:cubicBezTo>
                    <a:pt x="115714" y="0"/>
                    <a:pt x="119999" y="625"/>
                    <a:pt x="119999" y="1562"/>
                  </a:cubicBezTo>
                  <a:lnTo>
                    <a:pt x="119999" y="118125"/>
                  </a:lnTo>
                  <a:close/>
                </a:path>
              </a:pathLst>
            </a:custGeom>
            <a:solidFill>
              <a:srgbClr val="FFFFFF"/>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Font typeface="Arial"/>
                <a:buNone/>
              </a:pPr>
              <a:r>
                <a:t/>
              </a:r>
              <a:endParaRPr b="0" i="0" sz="1900" u="none" cap="none" strike="noStrike">
                <a:solidFill>
                  <a:schemeClr val="dk1"/>
                </a:solidFill>
                <a:latin typeface="Arial"/>
                <a:ea typeface="Arial"/>
                <a:cs typeface="Arial"/>
                <a:sym typeface="Arial"/>
              </a:endParaRPr>
            </a:p>
          </p:txBody>
        </p:sp>
      </p:grpSp>
      <p:cxnSp>
        <p:nvCxnSpPr>
          <p:cNvPr id="21" name="Google Shape;21;n"/>
          <p:cNvCxnSpPr/>
          <p:nvPr/>
        </p:nvCxnSpPr>
        <p:spPr>
          <a:xfrm>
            <a:off x="5832389" y="0"/>
            <a:ext cx="0" cy="469556"/>
          </a:xfrm>
          <a:prstGeom prst="straightConnector1">
            <a:avLst/>
          </a:prstGeom>
          <a:noFill/>
          <a:ln cap="flat" cmpd="sng" w="9525">
            <a:solidFill>
              <a:schemeClr val="accent2"/>
            </a:solidFill>
            <a:prstDash val="solid"/>
            <a:round/>
            <a:headEnd len="sm" w="sm" type="none"/>
            <a:tailEnd len="sm" w="sm" type="none"/>
          </a:ln>
        </p:spPr>
      </p:cxn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8" name="Shape 1398"/>
        <p:cNvGrpSpPr/>
        <p:nvPr/>
      </p:nvGrpSpPr>
      <p:grpSpPr>
        <a:xfrm>
          <a:off x="0" y="0"/>
          <a:ext cx="0" cy="0"/>
          <a:chOff x="0" y="0"/>
          <a:chExt cx="0" cy="0"/>
        </a:xfrm>
      </p:grpSpPr>
      <p:sp>
        <p:nvSpPr>
          <p:cNvPr id="1399" name="Google Shape;1399;g27bd77ff545_0_564: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00" name="Google Shape;1400;g27bd77ff545_0_564: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2" name="Shape 1462"/>
        <p:cNvGrpSpPr/>
        <p:nvPr/>
      </p:nvGrpSpPr>
      <p:grpSpPr>
        <a:xfrm>
          <a:off x="0" y="0"/>
          <a:ext cx="0" cy="0"/>
          <a:chOff x="0" y="0"/>
          <a:chExt cx="0" cy="0"/>
        </a:xfrm>
      </p:grpSpPr>
      <p:sp>
        <p:nvSpPr>
          <p:cNvPr id="1463" name="Google Shape;1463;g2781b2208a0_1_22545: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64" name="Google Shape;1464;g2781b2208a0_1_22545: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0" name="Shape 1470"/>
        <p:cNvGrpSpPr/>
        <p:nvPr/>
      </p:nvGrpSpPr>
      <p:grpSpPr>
        <a:xfrm>
          <a:off x="0" y="0"/>
          <a:ext cx="0" cy="0"/>
          <a:chOff x="0" y="0"/>
          <a:chExt cx="0" cy="0"/>
        </a:xfrm>
      </p:grpSpPr>
      <p:sp>
        <p:nvSpPr>
          <p:cNvPr id="1471" name="Google Shape;1471;g2781b2208a0_1_8898: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72" name="Google Shape;1472;g2781b2208a0_1_8898: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g2781b2208a0_1_9945: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78" name="Google Shape;1478;g2781b2208a0_1_9945: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2781b2208a0_1_10992: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2781b2208a0_1_10992: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g2781b2208a0_1_12044: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90" name="Google Shape;1490;g2781b2208a0_1_12044: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5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2781b2208a0_1_14138: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2781b2208a0_1_14138: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27dab508449_0_0: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505" name="Google Shape;1505;g27dab508449_0_0: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2781b2208a0_1_17292: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2781b2208a0_1_17292: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7" name="Shape 1517"/>
        <p:cNvGrpSpPr/>
        <p:nvPr/>
      </p:nvGrpSpPr>
      <p:grpSpPr>
        <a:xfrm>
          <a:off x="0" y="0"/>
          <a:ext cx="0" cy="0"/>
          <a:chOff x="0" y="0"/>
          <a:chExt cx="0" cy="0"/>
        </a:xfrm>
      </p:grpSpPr>
      <p:sp>
        <p:nvSpPr>
          <p:cNvPr id="1518" name="Google Shape;1518;g2781b2208a0_1_19397: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519" name="Google Shape;1519;g2781b2208a0_1_19397: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6" name="Shape 1526"/>
        <p:cNvGrpSpPr/>
        <p:nvPr/>
      </p:nvGrpSpPr>
      <p:grpSpPr>
        <a:xfrm>
          <a:off x="0" y="0"/>
          <a:ext cx="0" cy="0"/>
          <a:chOff x="0" y="0"/>
          <a:chExt cx="0" cy="0"/>
        </a:xfrm>
      </p:grpSpPr>
      <p:sp>
        <p:nvSpPr>
          <p:cNvPr id="1527" name="Google Shape;1527;g2781b2208a0_1_18343: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528" name="Google Shape;1528;g2781b2208a0_1_18343: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789e4cecb1_0_208: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789e4cecb1_0_208: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27e1024c074_0_0: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27e1024c074_0_0: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8" name="Shape 1538"/>
        <p:cNvGrpSpPr/>
        <p:nvPr/>
      </p:nvGrpSpPr>
      <p:grpSpPr>
        <a:xfrm>
          <a:off x="0" y="0"/>
          <a:ext cx="0" cy="0"/>
          <a:chOff x="0" y="0"/>
          <a:chExt cx="0" cy="0"/>
        </a:xfrm>
      </p:grpSpPr>
      <p:sp>
        <p:nvSpPr>
          <p:cNvPr id="1539" name="Google Shape;1539;g27bd77ff545_0_423: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540" name="Google Shape;1540;g27bd77ff545_0_423: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g2781b2208a0_1_2586:notes"/>
          <p:cNvSpPr/>
          <p:nvPr>
            <p:ph idx="2" type="sldImg"/>
          </p:nvPr>
        </p:nvSpPr>
        <p:spPr>
          <a:xfrm>
            <a:off x="407988" y="696913"/>
            <a:ext cx="6194400" cy="3486300"/>
          </a:xfrm>
          <a:custGeom>
            <a:rect b="b" l="l" r="r" t="t"/>
            <a:pathLst>
              <a:path extrusionOk="0" h="120000" w="120000">
                <a:moveTo>
                  <a:pt x="0" y="0"/>
                </a:moveTo>
                <a:lnTo>
                  <a:pt x="120000" y="0"/>
                </a:lnTo>
                <a:lnTo>
                  <a:pt x="120000" y="120000"/>
                </a:lnTo>
                <a:lnTo>
                  <a:pt x="0" y="120000"/>
                </a:lnTo>
                <a:close/>
              </a:path>
            </a:pathLst>
          </a:custGeom>
          <a:noFill/>
          <a:ln cap="flat" cmpd="sng" w="9525">
            <a:solidFill>
              <a:schemeClr val="accent2"/>
            </a:solidFill>
            <a:prstDash val="solid"/>
            <a:round/>
            <a:headEnd len="sm" w="sm" type="none"/>
            <a:tailEnd len="sm" w="sm" type="none"/>
          </a:ln>
        </p:spPr>
      </p:sp>
      <p:sp>
        <p:nvSpPr>
          <p:cNvPr id="1544" name="Google Shape;1544;g2781b2208a0_1_2586:notes"/>
          <p:cNvSpPr txBox="1"/>
          <p:nvPr>
            <p:ph idx="1" type="body"/>
          </p:nvPr>
        </p:nvSpPr>
        <p:spPr>
          <a:xfrm>
            <a:off x="407987" y="4415790"/>
            <a:ext cx="6194400" cy="4183500"/>
          </a:xfrm>
          <a:prstGeom prst="rect">
            <a:avLst/>
          </a:prstGeom>
          <a:noFill/>
          <a:ln>
            <a:noFill/>
          </a:ln>
        </p:spPr>
        <p:txBody>
          <a:bodyPr anchorCtr="0" anchor="t" bIns="46575" lIns="93175" spcFirstLastPara="1" rIns="93175" wrap="square" tIns="4657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2781b2208a0_1_369: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11" name="Google Shape;1411;g2781b2208a0_1_369: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7" name="Shape 1417"/>
        <p:cNvGrpSpPr/>
        <p:nvPr/>
      </p:nvGrpSpPr>
      <p:grpSpPr>
        <a:xfrm>
          <a:off x="0" y="0"/>
          <a:ext cx="0" cy="0"/>
          <a:chOff x="0" y="0"/>
          <a:chExt cx="0" cy="0"/>
        </a:xfrm>
      </p:grpSpPr>
      <p:sp>
        <p:nvSpPr>
          <p:cNvPr id="1418" name="Google Shape;1418;g2781b2208a0_1_1537: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19" name="Google Shape;1419;g2781b2208a0_1_1537: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781b2208a0_1_5750: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781b2208a0_1_5750: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9" name="Shape 1429"/>
        <p:cNvGrpSpPr/>
        <p:nvPr/>
      </p:nvGrpSpPr>
      <p:grpSpPr>
        <a:xfrm>
          <a:off x="0" y="0"/>
          <a:ext cx="0" cy="0"/>
          <a:chOff x="0" y="0"/>
          <a:chExt cx="0" cy="0"/>
        </a:xfrm>
      </p:grpSpPr>
      <p:sp>
        <p:nvSpPr>
          <p:cNvPr id="1430" name="Google Shape;1430;g2781b2208a0_1_6796: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31" name="Google Shape;1431;g2781b2208a0_1_6796: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2781b2208a0_1_7845: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39" name="Google Shape;1439;g2781b2208a0_1_7845: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6" name="Shape 1446"/>
        <p:cNvGrpSpPr/>
        <p:nvPr/>
      </p:nvGrpSpPr>
      <p:grpSpPr>
        <a:xfrm>
          <a:off x="0" y="0"/>
          <a:ext cx="0" cy="0"/>
          <a:chOff x="0" y="0"/>
          <a:chExt cx="0" cy="0"/>
        </a:xfrm>
      </p:grpSpPr>
      <p:sp>
        <p:nvSpPr>
          <p:cNvPr id="1447" name="Google Shape;1447;g2781b2208a0_1_20447: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48" name="Google Shape;1448;g2781b2208a0_1_20447: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4" name="Shape 1454"/>
        <p:cNvGrpSpPr/>
        <p:nvPr/>
      </p:nvGrpSpPr>
      <p:grpSpPr>
        <a:xfrm>
          <a:off x="0" y="0"/>
          <a:ext cx="0" cy="0"/>
          <a:chOff x="0" y="0"/>
          <a:chExt cx="0" cy="0"/>
        </a:xfrm>
      </p:grpSpPr>
      <p:sp>
        <p:nvSpPr>
          <p:cNvPr id="1455" name="Google Shape;1455;g2781b2208a0_1_21496:notes"/>
          <p:cNvSpPr/>
          <p:nvPr>
            <p:ph idx="2" type="sldImg"/>
          </p:nvPr>
        </p:nvSpPr>
        <p:spPr>
          <a:xfrm>
            <a:off x="407987" y="696912"/>
            <a:ext cx="6194400" cy="3486300"/>
          </a:xfrm>
          <a:custGeom>
            <a:rect b="b" l="l" r="r" t="t"/>
            <a:pathLst>
              <a:path extrusionOk="0" h="120000" w="120000">
                <a:moveTo>
                  <a:pt x="0" y="0"/>
                </a:moveTo>
                <a:lnTo>
                  <a:pt x="120000" y="0"/>
                </a:lnTo>
                <a:lnTo>
                  <a:pt x="120000" y="120000"/>
                </a:lnTo>
                <a:lnTo>
                  <a:pt x="0" y="120000"/>
                </a:lnTo>
                <a:close/>
              </a:path>
            </a:pathLst>
          </a:custGeom>
        </p:spPr>
      </p:sp>
      <p:sp>
        <p:nvSpPr>
          <p:cNvPr id="1456" name="Google Shape;1456;g2781b2208a0_1_21496:notes"/>
          <p:cNvSpPr txBox="1"/>
          <p:nvPr>
            <p:ph idx="1" type="body"/>
          </p:nvPr>
        </p:nvSpPr>
        <p:spPr>
          <a:xfrm>
            <a:off x="407987" y="4415789"/>
            <a:ext cx="6194400" cy="4183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6.png"/><Relationship Id="rId4" Type="http://schemas.openxmlformats.org/officeDocument/2006/relationships/image" Target="../media/image12.png"/><Relationship Id="rId5" Type="http://schemas.openxmlformats.org/officeDocument/2006/relationships/image" Target="../media/image9.png"/><Relationship Id="rId6" Type="http://schemas.openxmlformats.org/officeDocument/2006/relationships/image" Target="../media/image21.png"/><Relationship Id="rId7" Type="http://schemas.openxmlformats.org/officeDocument/2006/relationships/image" Target="../media/image1.png"/><Relationship Id="rId8"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9.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0.jpg"/><Relationship Id="rId3" Type="http://schemas.openxmlformats.org/officeDocument/2006/relationships/image" Target="../media/image194.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8.png"/><Relationship Id="rId3" Type="http://schemas.openxmlformats.org/officeDocument/2006/relationships/image" Target="../media/image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9.png"/><Relationship Id="rId8" Type="http://schemas.openxmlformats.org/officeDocument/2006/relationships/image" Target="../media/image2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9.png"/><Relationship Id="rId3" Type="http://schemas.openxmlformats.org/officeDocument/2006/relationships/image" Target="../media/image10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1.png"/><Relationship Id="rId3" Type="http://schemas.openxmlformats.org/officeDocument/2006/relationships/image" Target="../media/image11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3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image" Target="../media/image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15.png"/><Relationship Id="rId4" Type="http://schemas.openxmlformats.org/officeDocument/2006/relationships/image" Target="../media/image112.png"/><Relationship Id="rId5" Type="http://schemas.openxmlformats.org/officeDocument/2006/relationships/image" Target="../media/image1.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9.png"/><Relationship Id="rId3" Type="http://schemas.openxmlformats.org/officeDocument/2006/relationships/image" Target="../media/image112.png"/><Relationship Id="rId4" Type="http://schemas.openxmlformats.org/officeDocument/2006/relationships/image" Target="../media/image126.png"/><Relationship Id="rId5" Type="http://schemas.openxmlformats.org/officeDocument/2006/relationships/image" Target="../media/image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9.png"/><Relationship Id="rId4" Type="http://schemas.openxmlformats.org/officeDocument/2006/relationships/image" Target="../media/image12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 Id="rId3" Type="http://schemas.openxmlformats.org/officeDocument/2006/relationships/image" Target="../media/image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3.png"/><Relationship Id="rId6" Type="http://schemas.openxmlformats.org/officeDocument/2006/relationships/image" Target="../media/image14.png"/><Relationship Id="rId7" Type="http://schemas.openxmlformats.org/officeDocument/2006/relationships/image" Target="../media/image11.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9.png"/><Relationship Id="rId3" Type="http://schemas.openxmlformats.org/officeDocument/2006/relationships/image" Target="../media/image10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1.png"/><Relationship Id="rId3" Type="http://schemas.openxmlformats.org/officeDocument/2006/relationships/image" Target="../media/image11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9.png"/><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image" Target="../media/image1.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9.png"/><Relationship Id="rId3" Type="http://schemas.openxmlformats.org/officeDocument/2006/relationships/image" Target="../media/image115.png"/><Relationship Id="rId4" Type="http://schemas.openxmlformats.org/officeDocument/2006/relationships/image" Target="../media/image112.png"/><Relationship Id="rId5"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9.png"/><Relationship Id="rId3" Type="http://schemas.openxmlformats.org/officeDocument/2006/relationships/image" Target="../media/image112.png"/><Relationship Id="rId4" Type="http://schemas.openxmlformats.org/officeDocument/2006/relationships/image" Target="../media/image126.png"/><Relationship Id="rId5"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19.png"/><Relationship Id="rId4" Type="http://schemas.openxmlformats.org/officeDocument/2006/relationships/image" Target="../media/image12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8.png"/><Relationship Id="rId3" Type="http://schemas.openxmlformats.org/officeDocument/2006/relationships/image" Target="../media/image1.png"/><Relationship Id="rId4" Type="http://schemas.openxmlformats.org/officeDocument/2006/relationships/image" Target="../media/image6.png"/><Relationship Id="rId5" Type="http://schemas.openxmlformats.org/officeDocument/2006/relationships/image" Target="../media/image11.png"/><Relationship Id="rId6" Type="http://schemas.openxmlformats.org/officeDocument/2006/relationships/image" Target="../media/image9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 Id="rId3" Type="http://schemas.openxmlformats.org/officeDocument/2006/relationships/image" Target="../media/image10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 Id="rId3" Type="http://schemas.openxmlformats.org/officeDocument/2006/relationships/image" Target="../media/image11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3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2.png"/><Relationship Id="rId4" Type="http://schemas.openxmlformats.org/officeDocument/2006/relationships/image" Target="../media/image115.png"/><Relationship Id="rId5"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5.png"/><Relationship Id="rId4" Type="http://schemas.openxmlformats.org/officeDocument/2006/relationships/image" Target="../media/image112.png"/><Relationship Id="rId5"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12.png"/><Relationship Id="rId4" Type="http://schemas.openxmlformats.org/officeDocument/2006/relationships/image" Target="../media/image126.png"/><Relationship Id="rId5" Type="http://schemas.openxmlformats.org/officeDocument/2006/relationships/image" Target="../media/image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19.png"/><Relationship Id="rId4" Type="http://schemas.openxmlformats.org/officeDocument/2006/relationships/image" Target="../media/image126.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7.png"/><Relationship Id="rId3" Type="http://schemas.openxmlformats.org/officeDocument/2006/relationships/image" Target="../media/image119.png"/><Relationship Id="rId4" Type="http://schemas.openxmlformats.org/officeDocument/2006/relationships/image" Target="../media/image1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1.png"/><Relationship Id="rId4" Type="http://schemas.openxmlformats.org/officeDocument/2006/relationships/image" Target="../media/image106.png"/><Relationship Id="rId5" Type="http://schemas.openxmlformats.org/officeDocument/2006/relationships/image" Target="../media/image29.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8.png"/><Relationship Id="rId4" Type="http://schemas.openxmlformats.org/officeDocument/2006/relationships/image" Target="../media/image88.png"/><Relationship Id="rId5"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6.png"/><Relationship Id="rId4" Type="http://schemas.openxmlformats.org/officeDocument/2006/relationships/image" Target="../media/image64.png"/><Relationship Id="rId5" Type="http://schemas.openxmlformats.org/officeDocument/2006/relationships/image" Target="../media/image3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5.png"/><Relationship Id="rId4" Type="http://schemas.openxmlformats.org/officeDocument/2006/relationships/image" Target="../media/image3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 Id="rId4" Type="http://schemas.openxmlformats.org/officeDocument/2006/relationships/image" Target="../media/image3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1.png"/><Relationship Id="rId4" Type="http://schemas.openxmlformats.org/officeDocument/2006/relationships/image" Target="../media/image3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6.png"/><Relationship Id="rId4" Type="http://schemas.openxmlformats.org/officeDocument/2006/relationships/image" Target="../media/image4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6.png"/><Relationship Id="rId4" Type="http://schemas.openxmlformats.org/officeDocument/2006/relationships/image" Target="../media/image4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08.png"/><Relationship Id="rId4" Type="http://schemas.openxmlformats.org/officeDocument/2006/relationships/image" Target="../media/image4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0.png"/><Relationship Id="rId4" Type="http://schemas.openxmlformats.org/officeDocument/2006/relationships/image" Target="../media/image10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6.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3.png"/><Relationship Id="rId4"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3.png"/><Relationship Id="rId4"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4.png"/><Relationship Id="rId3" Type="http://schemas.openxmlformats.org/officeDocument/2006/relationships/image" Target="../media/image139.png"/><Relationship Id="rId4" Type="http://schemas.openxmlformats.org/officeDocument/2006/relationships/image" Target="../media/image52.png"/><Relationship Id="rId5" Type="http://schemas.openxmlformats.org/officeDocument/2006/relationships/image" Target="../media/image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3.png"/><Relationship Id="rId3" Type="http://schemas.openxmlformats.org/officeDocument/2006/relationships/image" Target="../media/image1.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png"/><Relationship Id="rId4" Type="http://schemas.openxmlformats.org/officeDocument/2006/relationships/image" Target="../media/image9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1.png"/><Relationship Id="rId4" Type="http://schemas.openxmlformats.org/officeDocument/2006/relationships/image" Target="../media/image5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3.png"/><Relationship Id="rId4"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 Id="rId3" Type="http://schemas.openxmlformats.org/officeDocument/2006/relationships/image" Target="../media/image44.png"/><Relationship Id="rId4" Type="http://schemas.openxmlformats.org/officeDocument/2006/relationships/image" Target="../media/image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43.png"/><Relationship Id="rId4" Type="http://schemas.openxmlformats.org/officeDocument/2006/relationships/image" Target="../media/image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 Id="rId3"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9.png"/><Relationship Id="rId3" Type="http://schemas.openxmlformats.org/officeDocument/2006/relationships/image" Target="../media/image68.png"/><Relationship Id="rId4" Type="http://schemas.openxmlformats.org/officeDocument/2006/relationships/image" Target="../media/image1.png"/><Relationship Id="rId5" Type="http://schemas.openxmlformats.org/officeDocument/2006/relationships/image" Target="../media/image63.png"/><Relationship Id="rId6" Type="http://schemas.openxmlformats.org/officeDocument/2006/relationships/image" Target="../media/image6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5.png"/><Relationship Id="rId3" Type="http://schemas.openxmlformats.org/officeDocument/2006/relationships/image" Target="../media/image1.png"/><Relationship Id="rId4" Type="http://schemas.openxmlformats.org/officeDocument/2006/relationships/image" Target="../media/image74.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2.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1.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1.png"/><Relationship Id="rId4" Type="http://schemas.openxmlformats.org/officeDocument/2006/relationships/image" Target="../media/image9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 Id="rId3"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9.png"/><Relationship Id="rId4"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51.png"/><Relationship Id="rId4" Type="http://schemas.openxmlformats.org/officeDocument/2006/relationships/image" Target="../media/image5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8 - Blank">
  <p:cSld name="Basic_4_1_1_1_1_1_1_1_1_1_1">
    <p:bg>
      <p:bgPr>
        <a:solidFill>
          <a:schemeClr val="lt1"/>
        </a:solidFill>
      </p:bgPr>
    </p:bg>
    <p:spTree>
      <p:nvGrpSpPr>
        <p:cNvPr id="25" name="Shape 25"/>
        <p:cNvGrpSpPr/>
        <p:nvPr/>
      </p:nvGrpSpPr>
      <p:grpSpPr>
        <a:xfrm>
          <a:off x="0" y="0"/>
          <a:ext cx="0" cy="0"/>
          <a:chOff x="0" y="0"/>
          <a:chExt cx="0" cy="0"/>
        </a:xfrm>
      </p:grpSpPr>
      <p:pic>
        <p:nvPicPr>
          <p:cNvPr id="26" name="Google Shape;26;p2"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1 - Title Slide_D">
  <p:cSld name="Basic_4_1_1_1_1_1_1_1_3_1_1_1_2_2_1_1">
    <p:bg>
      <p:bgPr>
        <a:solidFill>
          <a:srgbClr val="CFE9FE"/>
        </a:solidFill>
      </p:bgPr>
    </p:bg>
    <p:spTree>
      <p:nvGrpSpPr>
        <p:cNvPr id="81" name="Shape 81"/>
        <p:cNvGrpSpPr/>
        <p:nvPr/>
      </p:nvGrpSpPr>
      <p:grpSpPr>
        <a:xfrm>
          <a:off x="0" y="0"/>
          <a:ext cx="0" cy="0"/>
          <a:chOff x="0" y="0"/>
          <a:chExt cx="0" cy="0"/>
        </a:xfrm>
      </p:grpSpPr>
      <p:sp>
        <p:nvSpPr>
          <p:cNvPr id="82" name="Google Shape;82;p11" title="alt=&quot;&quot;"/>
          <p:cNvSpPr/>
          <p:nvPr/>
        </p:nvSpPr>
        <p:spPr>
          <a:xfrm>
            <a:off x="7725925" y="2574574"/>
            <a:ext cx="4469038" cy="4286268"/>
          </a:xfrm>
          <a:custGeom>
            <a:rect b="b" l="l" r="r" t="t"/>
            <a:pathLst>
              <a:path extrusionOk="0" h="3204686" w="3341337">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pic>
        <p:nvPicPr>
          <p:cNvPr id="83" name="Google Shape;83;p11" title="alt=&quot;&quot;"/>
          <p:cNvPicPr preferRelativeResize="0"/>
          <p:nvPr/>
        </p:nvPicPr>
        <p:blipFill>
          <a:blip r:embed="rId2">
            <a:alphaModFix/>
          </a:blip>
          <a:stretch>
            <a:fillRect/>
          </a:stretch>
        </p:blipFill>
        <p:spPr>
          <a:xfrm>
            <a:off x="6573413" y="386140"/>
            <a:ext cx="5658817" cy="6483096"/>
          </a:xfrm>
          <a:prstGeom prst="rect">
            <a:avLst/>
          </a:prstGeom>
          <a:noFill/>
          <a:ln>
            <a:noFill/>
          </a:ln>
        </p:spPr>
      </p:pic>
      <p:pic>
        <p:nvPicPr>
          <p:cNvPr id="84" name="Google Shape;84;p11" title="alt=&quot;&quot;"/>
          <p:cNvPicPr preferRelativeResize="0"/>
          <p:nvPr/>
        </p:nvPicPr>
        <p:blipFill rotWithShape="1">
          <a:blip r:embed="rId3">
            <a:alphaModFix amt="79000"/>
          </a:blip>
          <a:srcRect b="0" l="0" r="0" t="0"/>
          <a:stretch/>
        </p:blipFill>
        <p:spPr>
          <a:xfrm>
            <a:off x="7639750" y="6287775"/>
            <a:ext cx="2402550" cy="570475"/>
          </a:xfrm>
          <a:prstGeom prst="rect">
            <a:avLst/>
          </a:prstGeom>
          <a:noFill/>
          <a:ln>
            <a:noFill/>
          </a:ln>
        </p:spPr>
      </p:pic>
      <p:pic>
        <p:nvPicPr>
          <p:cNvPr id="85" name="Google Shape;85;p11" title="Astro"/>
          <p:cNvPicPr preferRelativeResize="0"/>
          <p:nvPr/>
        </p:nvPicPr>
        <p:blipFill rotWithShape="1">
          <a:blip r:embed="rId4">
            <a:alphaModFix/>
          </a:blip>
          <a:srcRect b="11597" l="15613" r="15606" t="13630"/>
          <a:stretch/>
        </p:blipFill>
        <p:spPr>
          <a:xfrm rot="149240">
            <a:off x="7574638" y="4285705"/>
            <a:ext cx="2227975" cy="2422143"/>
          </a:xfrm>
          <a:prstGeom prst="rect">
            <a:avLst/>
          </a:prstGeom>
          <a:noFill/>
          <a:ln>
            <a:noFill/>
          </a:ln>
        </p:spPr>
      </p:pic>
      <p:pic>
        <p:nvPicPr>
          <p:cNvPr id="86" name="Google Shape;86;p11" title="alt=&quot;&quot;"/>
          <p:cNvPicPr preferRelativeResize="0"/>
          <p:nvPr/>
        </p:nvPicPr>
        <p:blipFill rotWithShape="1">
          <a:blip r:embed="rId3">
            <a:alphaModFix amt="79000"/>
          </a:blip>
          <a:srcRect b="18026" l="6269" r="23525" t="0"/>
          <a:stretch/>
        </p:blipFill>
        <p:spPr>
          <a:xfrm>
            <a:off x="9862600" y="5859525"/>
            <a:ext cx="2369626" cy="998450"/>
          </a:xfrm>
          <a:prstGeom prst="rect">
            <a:avLst/>
          </a:prstGeom>
          <a:noFill/>
          <a:ln>
            <a:noFill/>
          </a:ln>
        </p:spPr>
      </p:pic>
      <p:pic>
        <p:nvPicPr>
          <p:cNvPr id="87" name="Google Shape;87;p11" title="alt=&quot;&quot;"/>
          <p:cNvPicPr preferRelativeResize="0"/>
          <p:nvPr/>
        </p:nvPicPr>
        <p:blipFill>
          <a:blip r:embed="rId5">
            <a:alphaModFix/>
          </a:blip>
          <a:stretch>
            <a:fillRect/>
          </a:stretch>
        </p:blipFill>
        <p:spPr>
          <a:xfrm flipH="1" rot="505039">
            <a:off x="8445554" y="1748146"/>
            <a:ext cx="363510" cy="309656"/>
          </a:xfrm>
          <a:prstGeom prst="rect">
            <a:avLst/>
          </a:prstGeom>
          <a:noFill/>
          <a:ln>
            <a:noFill/>
          </a:ln>
        </p:spPr>
      </p:pic>
      <p:pic>
        <p:nvPicPr>
          <p:cNvPr id="88" name="Google Shape;88;p11" title="alt=&quot;&quot;"/>
          <p:cNvPicPr preferRelativeResize="0"/>
          <p:nvPr/>
        </p:nvPicPr>
        <p:blipFill rotWithShape="1">
          <a:blip r:embed="rId3">
            <a:alphaModFix/>
          </a:blip>
          <a:srcRect b="0" l="0" r="0" t="0"/>
          <a:stretch/>
        </p:blipFill>
        <p:spPr>
          <a:xfrm rot="10">
            <a:off x="9117800" y="6048003"/>
            <a:ext cx="2112826" cy="840969"/>
          </a:xfrm>
          <a:prstGeom prst="rect">
            <a:avLst/>
          </a:prstGeom>
          <a:noFill/>
          <a:ln>
            <a:noFill/>
          </a:ln>
        </p:spPr>
      </p:pic>
      <p:pic>
        <p:nvPicPr>
          <p:cNvPr id="89" name="Google Shape;89;p11" title="Codey"/>
          <p:cNvPicPr preferRelativeResize="0"/>
          <p:nvPr/>
        </p:nvPicPr>
        <p:blipFill rotWithShape="1">
          <a:blip r:embed="rId6">
            <a:alphaModFix/>
          </a:blip>
          <a:srcRect b="0" l="744" r="-4146" t="0"/>
          <a:stretch/>
        </p:blipFill>
        <p:spPr>
          <a:xfrm>
            <a:off x="9343883" y="2055384"/>
            <a:ext cx="2859163" cy="4678477"/>
          </a:xfrm>
          <a:prstGeom prst="rect">
            <a:avLst/>
          </a:prstGeom>
          <a:noFill/>
          <a:ln>
            <a:noFill/>
          </a:ln>
        </p:spPr>
      </p:pic>
      <p:grpSp>
        <p:nvGrpSpPr>
          <p:cNvPr id="90" name="Google Shape;90;p11"/>
          <p:cNvGrpSpPr/>
          <p:nvPr/>
        </p:nvGrpSpPr>
        <p:grpSpPr>
          <a:xfrm>
            <a:off x="0" y="0"/>
            <a:ext cx="7778812" cy="6857986"/>
            <a:chOff x="0" y="-1"/>
            <a:chExt cx="8235905" cy="6855929"/>
          </a:xfrm>
        </p:grpSpPr>
        <p:sp>
          <p:nvSpPr>
            <p:cNvPr id="91" name="Google Shape;91;p11" title="alt=&quot;&quot;"/>
            <p:cNvSpPr/>
            <p:nvPr/>
          </p:nvSpPr>
          <p:spPr>
            <a:xfrm flipH="1">
              <a:off x="0" y="-1"/>
              <a:ext cx="6551855" cy="6855929"/>
            </a:xfrm>
            <a:custGeom>
              <a:rect b="b" l="l" r="r" t="t"/>
              <a:pathLst>
                <a:path extrusionOk="0" h="6855929" w="6551855">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92" name="Google Shape;92;p11" title="alt=&quot;&quot;"/>
            <p:cNvSpPr/>
            <p:nvPr/>
          </p:nvSpPr>
          <p:spPr>
            <a:xfrm flipH="1">
              <a:off x="1684050" y="-1"/>
              <a:ext cx="6551855" cy="6855929"/>
            </a:xfrm>
            <a:custGeom>
              <a:rect b="b" l="l" r="r" t="t"/>
              <a:pathLst>
                <a:path extrusionOk="0" h="6855929" w="6551855">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accen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93" name="Google Shape;93;p11"/>
          <p:cNvSpPr txBox="1"/>
          <p:nvPr>
            <p:ph type="title"/>
          </p:nvPr>
        </p:nvSpPr>
        <p:spPr>
          <a:xfrm>
            <a:off x="576075" y="1210300"/>
            <a:ext cx="6620100" cy="2727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4800"/>
              <a:buNone/>
              <a:defRPr sz="4800">
                <a:solidFill>
                  <a:schemeClr val="lt1"/>
                </a:solidFill>
              </a:defRPr>
            </a:lvl1pPr>
            <a:lvl2pPr lvl="1" rtl="0" algn="l">
              <a:spcBef>
                <a:spcPts val="0"/>
              </a:spcBef>
              <a:spcAft>
                <a:spcPts val="0"/>
              </a:spcAft>
              <a:buClr>
                <a:schemeClr val="lt1"/>
              </a:buClr>
              <a:buSzPts val="3200"/>
              <a:buNone/>
              <a:defRPr>
                <a:solidFill>
                  <a:schemeClr val="lt1"/>
                </a:solidFill>
              </a:defRPr>
            </a:lvl2pPr>
            <a:lvl3pPr lvl="2" rtl="0" algn="l">
              <a:spcBef>
                <a:spcPts val="0"/>
              </a:spcBef>
              <a:spcAft>
                <a:spcPts val="0"/>
              </a:spcAft>
              <a:buClr>
                <a:schemeClr val="lt1"/>
              </a:buClr>
              <a:buSzPts val="3200"/>
              <a:buNone/>
              <a:defRPr>
                <a:solidFill>
                  <a:schemeClr val="lt1"/>
                </a:solidFill>
              </a:defRPr>
            </a:lvl3pPr>
            <a:lvl4pPr lvl="3" rtl="0" algn="l">
              <a:spcBef>
                <a:spcPts val="0"/>
              </a:spcBef>
              <a:spcAft>
                <a:spcPts val="0"/>
              </a:spcAft>
              <a:buClr>
                <a:schemeClr val="lt1"/>
              </a:buClr>
              <a:buSzPts val="3200"/>
              <a:buNone/>
              <a:defRPr>
                <a:solidFill>
                  <a:schemeClr val="lt1"/>
                </a:solidFill>
              </a:defRPr>
            </a:lvl4pPr>
            <a:lvl5pPr lvl="4" rtl="0" algn="l">
              <a:spcBef>
                <a:spcPts val="0"/>
              </a:spcBef>
              <a:spcAft>
                <a:spcPts val="0"/>
              </a:spcAft>
              <a:buClr>
                <a:schemeClr val="lt1"/>
              </a:buClr>
              <a:buSzPts val="3200"/>
              <a:buNone/>
              <a:defRPr>
                <a:solidFill>
                  <a:schemeClr val="lt1"/>
                </a:solidFill>
              </a:defRPr>
            </a:lvl5pPr>
            <a:lvl6pPr lvl="5" rtl="0" algn="l">
              <a:spcBef>
                <a:spcPts val="0"/>
              </a:spcBef>
              <a:spcAft>
                <a:spcPts val="0"/>
              </a:spcAft>
              <a:buClr>
                <a:schemeClr val="lt1"/>
              </a:buClr>
              <a:buSzPts val="3200"/>
              <a:buNone/>
              <a:defRPr>
                <a:solidFill>
                  <a:schemeClr val="lt1"/>
                </a:solidFill>
              </a:defRPr>
            </a:lvl6pPr>
            <a:lvl7pPr lvl="6" rtl="0" algn="l">
              <a:spcBef>
                <a:spcPts val="0"/>
              </a:spcBef>
              <a:spcAft>
                <a:spcPts val="0"/>
              </a:spcAft>
              <a:buClr>
                <a:schemeClr val="lt1"/>
              </a:buClr>
              <a:buSzPts val="3200"/>
              <a:buNone/>
              <a:defRPr>
                <a:solidFill>
                  <a:schemeClr val="lt1"/>
                </a:solidFill>
              </a:defRPr>
            </a:lvl7pPr>
            <a:lvl8pPr lvl="7" rtl="0" algn="l">
              <a:spcBef>
                <a:spcPts val="0"/>
              </a:spcBef>
              <a:spcAft>
                <a:spcPts val="0"/>
              </a:spcAft>
              <a:buClr>
                <a:schemeClr val="lt1"/>
              </a:buClr>
              <a:buSzPts val="3200"/>
              <a:buNone/>
              <a:defRPr>
                <a:solidFill>
                  <a:schemeClr val="lt1"/>
                </a:solidFill>
              </a:defRPr>
            </a:lvl8pPr>
            <a:lvl9pPr lvl="8" rtl="0" algn="l">
              <a:spcBef>
                <a:spcPts val="0"/>
              </a:spcBef>
              <a:spcAft>
                <a:spcPts val="0"/>
              </a:spcAft>
              <a:buClr>
                <a:schemeClr val="lt1"/>
              </a:buClr>
              <a:buSzPts val="3200"/>
              <a:buNone/>
              <a:defRPr>
                <a:solidFill>
                  <a:schemeClr val="lt1"/>
                </a:solidFill>
              </a:defRPr>
            </a:lvl9pPr>
          </a:lstStyle>
          <a:p/>
        </p:txBody>
      </p:sp>
      <p:pic>
        <p:nvPicPr>
          <p:cNvPr descr="pasted-image.pdf" id="94" name="Google Shape;94;p11"/>
          <p:cNvPicPr preferRelativeResize="0"/>
          <p:nvPr/>
        </p:nvPicPr>
        <p:blipFill rotWithShape="1">
          <a:blip r:embed="rId7">
            <a:alphaModFix/>
          </a:blip>
          <a:srcRect b="0" l="0" r="0" t="0"/>
          <a:stretch/>
        </p:blipFill>
        <p:spPr>
          <a:xfrm>
            <a:off x="566551" y="489245"/>
            <a:ext cx="947374" cy="663300"/>
          </a:xfrm>
          <a:prstGeom prst="rect">
            <a:avLst/>
          </a:prstGeom>
          <a:noFill/>
          <a:ln>
            <a:noFill/>
          </a:ln>
        </p:spPr>
      </p:pic>
      <p:sp>
        <p:nvSpPr>
          <p:cNvPr id="95" name="Google Shape;95;p11"/>
          <p:cNvSpPr txBox="1"/>
          <p:nvPr>
            <p:ph idx="1" type="subTitle"/>
          </p:nvPr>
        </p:nvSpPr>
        <p:spPr>
          <a:xfrm>
            <a:off x="576075" y="3922776"/>
            <a:ext cx="6620100" cy="14721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lt1"/>
              </a:buClr>
              <a:buSzPts val="2200"/>
              <a:buNone/>
              <a:defRPr sz="2200">
                <a:solidFill>
                  <a:schemeClr val="lt1"/>
                </a:solidFill>
              </a:defRPr>
            </a:lvl1pPr>
            <a:lvl2pPr lvl="1" rtl="0">
              <a:lnSpc>
                <a:spcPct val="95000"/>
              </a:lnSpc>
              <a:spcBef>
                <a:spcPts val="575"/>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96" name="Google Shape;96;p11" title="Salesforce logo"/>
          <p:cNvPicPr preferRelativeResize="0"/>
          <p:nvPr/>
        </p:nvPicPr>
        <p:blipFill rotWithShape="1">
          <a:blip r:embed="rId7">
            <a:alphaModFix/>
          </a:blip>
          <a:srcRect b="0" l="0" r="0" t="0"/>
          <a:stretch/>
        </p:blipFill>
        <p:spPr>
          <a:xfrm>
            <a:off x="566551" y="489245"/>
            <a:ext cx="947374" cy="663300"/>
          </a:xfrm>
          <a:prstGeom prst="rect">
            <a:avLst/>
          </a:prstGeom>
          <a:noFill/>
          <a:ln>
            <a:noFill/>
          </a:ln>
        </p:spPr>
      </p:pic>
      <p:sp>
        <p:nvSpPr>
          <p:cNvPr id="97" name="Google Shape;97;p11"/>
          <p:cNvSpPr txBox="1"/>
          <p:nvPr>
            <p:ph idx="2" type="subTitle"/>
          </p:nvPr>
        </p:nvSpPr>
        <p:spPr>
          <a:xfrm>
            <a:off x="576076" y="5550400"/>
            <a:ext cx="6318600" cy="667500"/>
          </a:xfrm>
          <a:prstGeom prst="rect">
            <a:avLst/>
          </a:prstGeom>
        </p:spPr>
        <p:txBody>
          <a:bodyPr anchorCtr="0" anchor="b" bIns="0" lIns="0" spcFirstLastPara="1" rIns="0" wrap="square" tIns="0">
            <a:noAutofit/>
          </a:bodyPr>
          <a:lstStyle>
            <a:lvl1pPr lvl="0" rtl="0">
              <a:lnSpc>
                <a:spcPct val="100000"/>
              </a:lnSpc>
              <a:spcBef>
                <a:spcPts val="550"/>
              </a:spcBef>
              <a:spcAft>
                <a:spcPts val="0"/>
              </a:spcAft>
              <a:buClr>
                <a:schemeClr val="lt1"/>
              </a:buClr>
              <a:buSzPts val="1600"/>
              <a:buNone/>
              <a:defRPr sz="1600">
                <a:solidFill>
                  <a:schemeClr val="lt1"/>
                </a:solidFill>
              </a:defRPr>
            </a:lvl1pPr>
            <a:lvl2pPr lvl="1" rtl="0">
              <a:lnSpc>
                <a:spcPct val="100000"/>
              </a:lnSpc>
              <a:spcBef>
                <a:spcPts val="575"/>
              </a:spcBef>
              <a:spcAft>
                <a:spcPts val="0"/>
              </a:spcAft>
              <a:buClr>
                <a:schemeClr val="lt1"/>
              </a:buClr>
              <a:buSzPts val="1600"/>
              <a:buNone/>
              <a:defRPr sz="1600">
                <a:solidFill>
                  <a:schemeClr val="lt1"/>
                </a:solidFill>
              </a:defRPr>
            </a:lvl2pPr>
            <a:lvl3pPr lvl="2" rtl="0">
              <a:lnSpc>
                <a:spcPct val="100000"/>
              </a:lnSpc>
              <a:spcBef>
                <a:spcPts val="575"/>
              </a:spcBef>
              <a:spcAft>
                <a:spcPts val="0"/>
              </a:spcAft>
              <a:buClr>
                <a:schemeClr val="lt1"/>
              </a:buClr>
              <a:buSzPts val="1600"/>
              <a:buNone/>
              <a:defRPr>
                <a:solidFill>
                  <a:schemeClr val="lt1"/>
                </a:solidFill>
              </a:defRPr>
            </a:lvl3pPr>
            <a:lvl4pPr lvl="3" rtl="0">
              <a:lnSpc>
                <a:spcPct val="100000"/>
              </a:lnSpc>
              <a:spcBef>
                <a:spcPts val="575"/>
              </a:spcBef>
              <a:spcAft>
                <a:spcPts val="0"/>
              </a:spcAft>
              <a:buClr>
                <a:schemeClr val="lt1"/>
              </a:buClr>
              <a:buSzPts val="1600"/>
              <a:buNone/>
              <a:defRPr sz="1600">
                <a:solidFill>
                  <a:schemeClr val="lt1"/>
                </a:solidFill>
              </a:defRPr>
            </a:lvl4pPr>
            <a:lvl5pPr lvl="4" rtl="0">
              <a:lnSpc>
                <a:spcPct val="100000"/>
              </a:lnSpc>
              <a:spcBef>
                <a:spcPts val="575"/>
              </a:spcBef>
              <a:spcAft>
                <a:spcPts val="0"/>
              </a:spcAft>
              <a:buClr>
                <a:schemeClr val="lt1"/>
              </a:buClr>
              <a:buSzPts val="1600"/>
              <a:buNone/>
              <a:defRPr sz="1600">
                <a:solidFill>
                  <a:schemeClr val="lt1"/>
                </a:solidFill>
              </a:defRPr>
            </a:lvl5pPr>
            <a:lvl6pPr lvl="5" rtl="0">
              <a:lnSpc>
                <a:spcPct val="100000"/>
              </a:lnSpc>
              <a:spcBef>
                <a:spcPts val="575"/>
              </a:spcBef>
              <a:spcAft>
                <a:spcPts val="0"/>
              </a:spcAft>
              <a:buClr>
                <a:schemeClr val="lt1"/>
              </a:buClr>
              <a:buSzPts val="1600"/>
              <a:buNone/>
              <a:defRPr sz="1600">
                <a:solidFill>
                  <a:schemeClr val="lt1"/>
                </a:solidFill>
              </a:defRPr>
            </a:lvl6pPr>
            <a:lvl7pPr lvl="6" rtl="0">
              <a:lnSpc>
                <a:spcPct val="100000"/>
              </a:lnSpc>
              <a:spcBef>
                <a:spcPts val="575"/>
              </a:spcBef>
              <a:spcAft>
                <a:spcPts val="0"/>
              </a:spcAft>
              <a:buClr>
                <a:schemeClr val="lt1"/>
              </a:buClr>
              <a:buSzPts val="1600"/>
              <a:buNone/>
              <a:defRPr sz="1600">
                <a:solidFill>
                  <a:schemeClr val="lt1"/>
                </a:solidFill>
              </a:defRPr>
            </a:lvl7pPr>
            <a:lvl8pPr lvl="7" rtl="0">
              <a:lnSpc>
                <a:spcPct val="100000"/>
              </a:lnSpc>
              <a:spcBef>
                <a:spcPts val="575"/>
              </a:spcBef>
              <a:spcAft>
                <a:spcPts val="0"/>
              </a:spcAft>
              <a:buClr>
                <a:schemeClr val="lt1"/>
              </a:buClr>
              <a:buSzPts val="1600"/>
              <a:buNone/>
              <a:defRPr sz="1600">
                <a:solidFill>
                  <a:schemeClr val="lt1"/>
                </a:solidFill>
              </a:defRPr>
            </a:lvl8pPr>
            <a:lvl9pPr lvl="8" rtl="0">
              <a:lnSpc>
                <a:spcPct val="100000"/>
              </a:lnSpc>
              <a:spcBef>
                <a:spcPts val="575"/>
              </a:spcBef>
              <a:spcAft>
                <a:spcPts val="575"/>
              </a:spcAft>
              <a:buClr>
                <a:schemeClr val="lt1"/>
              </a:buClr>
              <a:buSzPts val="1600"/>
              <a:buNone/>
              <a:defRPr sz="1600">
                <a:solidFill>
                  <a:schemeClr val="lt1"/>
                </a:solidFill>
              </a:defRPr>
            </a:lvl9pPr>
          </a:lstStyle>
          <a:p/>
        </p:txBody>
      </p:sp>
      <p:pic>
        <p:nvPicPr>
          <p:cNvPr id="98" name="Google Shape;98;p11"/>
          <p:cNvPicPr preferRelativeResize="0"/>
          <p:nvPr/>
        </p:nvPicPr>
        <p:blipFill>
          <a:blip r:embed="rId8">
            <a:alphaModFix/>
          </a:blip>
          <a:stretch>
            <a:fillRect/>
          </a:stretch>
        </p:blipFill>
        <p:spPr>
          <a:xfrm>
            <a:off x="6188885" y="6142651"/>
            <a:ext cx="2331549" cy="723025"/>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1 - Middle - A 1">
  <p:cSld name="Basic_4_1_3_1_2_2_1_1_1_1">
    <p:spTree>
      <p:nvGrpSpPr>
        <p:cNvPr id="992" name="Shape 992"/>
        <p:cNvGrpSpPr/>
        <p:nvPr/>
      </p:nvGrpSpPr>
      <p:grpSpPr>
        <a:xfrm>
          <a:off x="0" y="0"/>
          <a:ext cx="0" cy="0"/>
          <a:chOff x="0" y="0"/>
          <a:chExt cx="0" cy="0"/>
        </a:xfrm>
      </p:grpSpPr>
      <p:sp>
        <p:nvSpPr>
          <p:cNvPr id="993" name="Google Shape;993;p101"/>
          <p:cNvSpPr txBox="1"/>
          <p:nvPr>
            <p:ph idx="1" type="body"/>
          </p:nvPr>
        </p:nvSpPr>
        <p:spPr>
          <a:xfrm>
            <a:off x="576075"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94" name="Google Shape;994;p101"/>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995" name="Google Shape;995;p101"/>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996" name="Google Shape;996;p101"/>
          <p:cNvSpPr/>
          <p:nvPr/>
        </p:nvSpPr>
        <p:spPr>
          <a:xfrm>
            <a:off x="3890013" y="1976769"/>
            <a:ext cx="4408800" cy="4323000"/>
          </a:xfrm>
          <a:prstGeom prst="chord">
            <a:avLst>
              <a:gd fmla="val 7068174" name="adj1"/>
              <a:gd fmla="val 3639487"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97" name="Google Shape;997;p101"/>
          <p:cNvPicPr preferRelativeResize="0"/>
          <p:nvPr/>
        </p:nvPicPr>
        <p:blipFill>
          <a:blip r:embed="rId2">
            <a:alphaModFix/>
          </a:blip>
          <a:stretch>
            <a:fillRect/>
          </a:stretch>
        </p:blipFill>
        <p:spPr>
          <a:xfrm>
            <a:off x="3957422" y="2986287"/>
            <a:ext cx="4839052" cy="3109601"/>
          </a:xfrm>
          <a:prstGeom prst="rect">
            <a:avLst/>
          </a:prstGeom>
          <a:noFill/>
          <a:ln>
            <a:noFill/>
          </a:ln>
        </p:spPr>
      </p:pic>
      <p:sp>
        <p:nvSpPr>
          <p:cNvPr id="998" name="Google Shape;998;p101"/>
          <p:cNvSpPr/>
          <p:nvPr/>
        </p:nvSpPr>
        <p:spPr>
          <a:xfrm>
            <a:off x="3778225" y="6083700"/>
            <a:ext cx="4679100" cy="77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asted-image.pdf" id="999" name="Google Shape;999;p101"/>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1 - Panelist Slide - 3-Up 1">
  <p:cSld name="Basic_4_1_1_1_1_1_1_2_1_1_3_1">
    <p:spTree>
      <p:nvGrpSpPr>
        <p:cNvPr id="1000" name="Shape 1000"/>
        <p:cNvGrpSpPr/>
        <p:nvPr/>
      </p:nvGrpSpPr>
      <p:grpSpPr>
        <a:xfrm>
          <a:off x="0" y="0"/>
          <a:ext cx="0" cy="0"/>
          <a:chOff x="0" y="0"/>
          <a:chExt cx="0" cy="0"/>
        </a:xfrm>
      </p:grpSpPr>
      <p:sp>
        <p:nvSpPr>
          <p:cNvPr id="1001" name="Google Shape;1001;p102"/>
          <p:cNvSpPr txBox="1"/>
          <p:nvPr>
            <p:ph idx="1" type="body"/>
          </p:nvPr>
        </p:nvSpPr>
        <p:spPr>
          <a:xfrm>
            <a:off x="576075" y="6507700"/>
            <a:ext cx="6762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1002" name="Google Shape;1002;p102"/>
          <p:cNvSpPr txBox="1"/>
          <p:nvPr>
            <p:ph idx="2" type="body"/>
          </p:nvPr>
        </p:nvSpPr>
        <p:spPr>
          <a:xfrm>
            <a:off x="4352544"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1003" name="Google Shape;1003;p102"/>
          <p:cNvSpPr txBox="1"/>
          <p:nvPr>
            <p:ph idx="3" type="body"/>
          </p:nvPr>
        </p:nvSpPr>
        <p:spPr>
          <a:xfrm>
            <a:off x="576072"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1004" name="Google Shape;1004;p102"/>
          <p:cNvSpPr/>
          <p:nvPr>
            <p:ph idx="4" type="pic"/>
          </p:nvPr>
        </p:nvSpPr>
        <p:spPr>
          <a:xfrm>
            <a:off x="920050" y="1920150"/>
            <a:ext cx="2795100" cy="2795100"/>
          </a:xfrm>
          <a:prstGeom prst="ellipse">
            <a:avLst/>
          </a:prstGeom>
          <a:noFill/>
          <a:ln>
            <a:noFill/>
          </a:ln>
        </p:spPr>
      </p:sp>
      <p:sp>
        <p:nvSpPr>
          <p:cNvPr id="1005" name="Google Shape;1005;p102"/>
          <p:cNvSpPr/>
          <p:nvPr>
            <p:ph idx="5" type="pic"/>
          </p:nvPr>
        </p:nvSpPr>
        <p:spPr>
          <a:xfrm>
            <a:off x="4696863" y="1920150"/>
            <a:ext cx="2795100" cy="2795100"/>
          </a:xfrm>
          <a:prstGeom prst="ellipse">
            <a:avLst/>
          </a:prstGeom>
          <a:noFill/>
          <a:ln>
            <a:noFill/>
          </a:ln>
        </p:spPr>
      </p:sp>
      <p:sp>
        <p:nvSpPr>
          <p:cNvPr id="1006" name="Google Shape;1006;p102"/>
          <p:cNvSpPr/>
          <p:nvPr>
            <p:ph idx="6" type="pic"/>
          </p:nvPr>
        </p:nvSpPr>
        <p:spPr>
          <a:xfrm>
            <a:off x="8472838" y="1920150"/>
            <a:ext cx="2795100" cy="2795100"/>
          </a:xfrm>
          <a:prstGeom prst="ellipse">
            <a:avLst/>
          </a:prstGeom>
          <a:noFill/>
          <a:ln>
            <a:noFill/>
          </a:ln>
        </p:spPr>
      </p:sp>
      <p:pic>
        <p:nvPicPr>
          <p:cNvPr descr="pasted-image.pdf" id="1007" name="Google Shape;1007;p102"/>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1008" name="Google Shape;1008;p102"/>
          <p:cNvSpPr txBox="1"/>
          <p:nvPr>
            <p:ph idx="7"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descr="Google Shape;653;p89" id="1009" name="Google Shape;1009;p102"/>
          <p:cNvPicPr preferRelativeResize="0"/>
          <p:nvPr/>
        </p:nvPicPr>
        <p:blipFill rotWithShape="1">
          <a:blip r:embed="rId3">
            <a:alphaModFix/>
          </a:blip>
          <a:srcRect b="438" l="156" r="13045" t="0"/>
          <a:stretch/>
        </p:blipFill>
        <p:spPr>
          <a:xfrm>
            <a:off x="10813987" y="5573200"/>
            <a:ext cx="1374849" cy="1284801"/>
          </a:xfrm>
          <a:prstGeom prst="rect">
            <a:avLst/>
          </a:prstGeom>
          <a:noFill/>
          <a:ln>
            <a:noFill/>
          </a:ln>
        </p:spPr>
      </p:pic>
      <p:sp>
        <p:nvSpPr>
          <p:cNvPr id="1010" name="Google Shape;1010;p102"/>
          <p:cNvSpPr txBox="1"/>
          <p:nvPr>
            <p:ph idx="8" type="body"/>
          </p:nvPr>
        </p:nvSpPr>
        <p:spPr>
          <a:xfrm>
            <a:off x="8129016"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1011" name="Google Shape;1011;p102"/>
          <p:cNvSpPr txBox="1"/>
          <p:nvPr>
            <p:ph type="title"/>
          </p:nvPr>
        </p:nvSpPr>
        <p:spPr>
          <a:xfrm>
            <a:off x="576072" y="5947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Font typeface="Poppins SemiBold"/>
              <a:buNone/>
              <a:defRPr sz="3200">
                <a:solidFill>
                  <a:schemeClr val="accent1"/>
                </a:solidFill>
              </a:defRPr>
            </a:lvl1pPr>
            <a:lvl2pPr lvl="1" rtl="0" algn="l">
              <a:spcBef>
                <a:spcPts val="0"/>
              </a:spcBef>
              <a:spcAft>
                <a:spcPts val="0"/>
              </a:spcAft>
              <a:buSzPts val="3200"/>
              <a:buFont typeface="Poppins"/>
              <a:buNone/>
              <a:defRPr b="1">
                <a:latin typeface="Poppins"/>
                <a:ea typeface="Poppins"/>
                <a:cs typeface="Poppins"/>
                <a:sym typeface="Poppins"/>
              </a:defRPr>
            </a:lvl2pPr>
            <a:lvl3pPr lvl="2" rtl="0" algn="l">
              <a:spcBef>
                <a:spcPts val="0"/>
              </a:spcBef>
              <a:spcAft>
                <a:spcPts val="0"/>
              </a:spcAft>
              <a:buSzPts val="3200"/>
              <a:buFont typeface="Poppins"/>
              <a:buNone/>
              <a:defRPr b="1">
                <a:latin typeface="Poppins"/>
                <a:ea typeface="Poppins"/>
                <a:cs typeface="Poppins"/>
                <a:sym typeface="Poppins"/>
              </a:defRPr>
            </a:lvl3pPr>
            <a:lvl4pPr lvl="3" rtl="0" algn="l">
              <a:spcBef>
                <a:spcPts val="0"/>
              </a:spcBef>
              <a:spcAft>
                <a:spcPts val="0"/>
              </a:spcAft>
              <a:buSzPts val="3200"/>
              <a:buFont typeface="Poppins"/>
              <a:buNone/>
              <a:defRPr b="1">
                <a:latin typeface="Poppins"/>
                <a:ea typeface="Poppins"/>
                <a:cs typeface="Poppins"/>
                <a:sym typeface="Poppins"/>
              </a:defRPr>
            </a:lvl4pPr>
            <a:lvl5pPr lvl="4" rtl="0" algn="l">
              <a:spcBef>
                <a:spcPts val="0"/>
              </a:spcBef>
              <a:spcAft>
                <a:spcPts val="0"/>
              </a:spcAft>
              <a:buSzPts val="3200"/>
              <a:buFont typeface="Poppins"/>
              <a:buNone/>
              <a:defRPr b="1">
                <a:latin typeface="Poppins"/>
                <a:ea typeface="Poppins"/>
                <a:cs typeface="Poppins"/>
                <a:sym typeface="Poppins"/>
              </a:defRPr>
            </a:lvl5pPr>
            <a:lvl6pPr lvl="5" rtl="0" algn="l">
              <a:spcBef>
                <a:spcPts val="0"/>
              </a:spcBef>
              <a:spcAft>
                <a:spcPts val="0"/>
              </a:spcAft>
              <a:buSzPts val="3200"/>
              <a:buFont typeface="Poppins"/>
              <a:buNone/>
              <a:defRPr b="1">
                <a:latin typeface="Poppins"/>
                <a:ea typeface="Poppins"/>
                <a:cs typeface="Poppins"/>
                <a:sym typeface="Poppins"/>
              </a:defRPr>
            </a:lvl6pPr>
            <a:lvl7pPr lvl="6" rtl="0" algn="l">
              <a:spcBef>
                <a:spcPts val="0"/>
              </a:spcBef>
              <a:spcAft>
                <a:spcPts val="0"/>
              </a:spcAft>
              <a:buSzPts val="3200"/>
              <a:buFont typeface="Poppins"/>
              <a:buNone/>
              <a:defRPr b="1">
                <a:latin typeface="Poppins"/>
                <a:ea typeface="Poppins"/>
                <a:cs typeface="Poppins"/>
                <a:sym typeface="Poppins"/>
              </a:defRPr>
            </a:lvl7pPr>
            <a:lvl8pPr lvl="7" rtl="0" algn="l">
              <a:spcBef>
                <a:spcPts val="0"/>
              </a:spcBef>
              <a:spcAft>
                <a:spcPts val="0"/>
              </a:spcAft>
              <a:buSzPts val="3200"/>
              <a:buFont typeface="Poppins"/>
              <a:buNone/>
              <a:defRPr b="1">
                <a:latin typeface="Poppins"/>
                <a:ea typeface="Poppins"/>
                <a:cs typeface="Poppins"/>
                <a:sym typeface="Poppins"/>
              </a:defRPr>
            </a:lvl8pPr>
            <a:lvl9pPr lvl="8" rtl="0" algn="l">
              <a:lnSpc>
                <a:spcPct val="90000"/>
              </a:lnSpc>
              <a:spcBef>
                <a:spcPts val="0"/>
              </a:spcBef>
              <a:spcAft>
                <a:spcPts val="0"/>
              </a:spcAft>
              <a:buSzPts val="3200"/>
              <a:buFont typeface="Poppins"/>
              <a:buNone/>
              <a:defRPr b="1">
                <a:latin typeface="Poppins"/>
                <a:ea typeface="Poppins"/>
                <a:cs typeface="Poppins"/>
                <a:sym typeface="Poppins"/>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2 - Panelist Slide - 4-Up 1 1">
  <p:cSld name="Basic_4_1_1_1_1_1_1_2_1_1_1_3_1">
    <p:spTree>
      <p:nvGrpSpPr>
        <p:cNvPr id="1012" name="Shape 1012"/>
        <p:cNvGrpSpPr/>
        <p:nvPr/>
      </p:nvGrpSpPr>
      <p:grpSpPr>
        <a:xfrm>
          <a:off x="0" y="0"/>
          <a:ext cx="0" cy="0"/>
          <a:chOff x="0" y="0"/>
          <a:chExt cx="0" cy="0"/>
        </a:xfrm>
      </p:grpSpPr>
      <p:sp>
        <p:nvSpPr>
          <p:cNvPr id="1013" name="Google Shape;1013;p103"/>
          <p:cNvSpPr txBox="1"/>
          <p:nvPr>
            <p:ph idx="1" type="body"/>
          </p:nvPr>
        </p:nvSpPr>
        <p:spPr>
          <a:xfrm>
            <a:off x="576075" y="6507700"/>
            <a:ext cx="6762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descr="Google Shape;653;p89" id="1014" name="Google Shape;1014;p103"/>
          <p:cNvPicPr preferRelativeResize="0"/>
          <p:nvPr/>
        </p:nvPicPr>
        <p:blipFill rotWithShape="1">
          <a:blip r:embed="rId2">
            <a:alphaModFix/>
          </a:blip>
          <a:srcRect b="438" l="156" r="13045" t="0"/>
          <a:stretch/>
        </p:blipFill>
        <p:spPr>
          <a:xfrm>
            <a:off x="10813987" y="5573200"/>
            <a:ext cx="1374849" cy="1284801"/>
          </a:xfrm>
          <a:prstGeom prst="rect">
            <a:avLst/>
          </a:prstGeom>
          <a:noFill/>
          <a:ln>
            <a:noFill/>
          </a:ln>
        </p:spPr>
      </p:pic>
      <p:sp>
        <p:nvSpPr>
          <p:cNvPr id="1015" name="Google Shape;1015;p103"/>
          <p:cNvSpPr txBox="1"/>
          <p:nvPr>
            <p:ph idx="2" type="body"/>
          </p:nvPr>
        </p:nvSpPr>
        <p:spPr>
          <a:xfrm>
            <a:off x="9070848"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1016" name="Google Shape;1016;p103"/>
          <p:cNvSpPr txBox="1"/>
          <p:nvPr>
            <p:ph idx="3" type="body"/>
          </p:nvPr>
        </p:nvSpPr>
        <p:spPr>
          <a:xfrm>
            <a:off x="624535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1017" name="Google Shape;1017;p103"/>
          <p:cNvSpPr txBox="1"/>
          <p:nvPr>
            <p:ph idx="4" type="body"/>
          </p:nvPr>
        </p:nvSpPr>
        <p:spPr>
          <a:xfrm>
            <a:off x="341071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1018" name="Google Shape;1018;p103"/>
          <p:cNvSpPr txBox="1"/>
          <p:nvPr>
            <p:ph idx="5" type="body"/>
          </p:nvPr>
        </p:nvSpPr>
        <p:spPr>
          <a:xfrm>
            <a:off x="57607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pic>
        <p:nvPicPr>
          <p:cNvPr descr="pasted-image.pdf" id="1019" name="Google Shape;1019;p103"/>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1020" name="Google Shape;1020;p103"/>
          <p:cNvSpPr/>
          <p:nvPr>
            <p:ph idx="6" type="pic"/>
          </p:nvPr>
        </p:nvSpPr>
        <p:spPr>
          <a:xfrm>
            <a:off x="705050" y="1906300"/>
            <a:ext cx="2282700" cy="2282700"/>
          </a:xfrm>
          <a:prstGeom prst="ellipse">
            <a:avLst/>
          </a:prstGeom>
          <a:noFill/>
          <a:ln>
            <a:noFill/>
          </a:ln>
        </p:spPr>
      </p:sp>
      <p:sp>
        <p:nvSpPr>
          <p:cNvPr id="1021" name="Google Shape;1021;p103"/>
          <p:cNvSpPr/>
          <p:nvPr>
            <p:ph idx="7" type="pic"/>
          </p:nvPr>
        </p:nvSpPr>
        <p:spPr>
          <a:xfrm>
            <a:off x="3537025" y="1906300"/>
            <a:ext cx="2282700" cy="2282700"/>
          </a:xfrm>
          <a:prstGeom prst="ellipse">
            <a:avLst/>
          </a:prstGeom>
          <a:noFill/>
          <a:ln>
            <a:noFill/>
          </a:ln>
        </p:spPr>
      </p:sp>
      <p:sp>
        <p:nvSpPr>
          <p:cNvPr id="1022" name="Google Shape;1022;p103"/>
          <p:cNvSpPr/>
          <p:nvPr>
            <p:ph idx="8" type="pic"/>
          </p:nvPr>
        </p:nvSpPr>
        <p:spPr>
          <a:xfrm>
            <a:off x="6369000" y="1906300"/>
            <a:ext cx="2282700" cy="2282700"/>
          </a:xfrm>
          <a:prstGeom prst="ellipse">
            <a:avLst/>
          </a:prstGeom>
          <a:noFill/>
          <a:ln>
            <a:noFill/>
          </a:ln>
        </p:spPr>
      </p:sp>
      <p:sp>
        <p:nvSpPr>
          <p:cNvPr id="1023" name="Google Shape;1023;p103"/>
          <p:cNvSpPr/>
          <p:nvPr>
            <p:ph idx="9" type="pic"/>
          </p:nvPr>
        </p:nvSpPr>
        <p:spPr>
          <a:xfrm>
            <a:off x="9250925" y="1906300"/>
            <a:ext cx="2282700" cy="2282700"/>
          </a:xfrm>
          <a:prstGeom prst="ellipse">
            <a:avLst/>
          </a:prstGeom>
          <a:noFill/>
          <a:ln>
            <a:noFill/>
          </a:ln>
        </p:spPr>
      </p:sp>
      <p:sp>
        <p:nvSpPr>
          <p:cNvPr id="1024" name="Google Shape;1024;p103"/>
          <p:cNvSpPr txBox="1"/>
          <p:nvPr>
            <p:ph idx="13"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1025" name="Google Shape;1025;p103"/>
          <p:cNvSpPr txBox="1"/>
          <p:nvPr>
            <p:ph type="title"/>
          </p:nvPr>
        </p:nvSpPr>
        <p:spPr>
          <a:xfrm>
            <a:off x="576072" y="5947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Font typeface="Poppins SemiBold"/>
              <a:buNone/>
              <a:defRPr sz="3200">
                <a:solidFill>
                  <a:schemeClr val="accent1"/>
                </a:solidFill>
              </a:defRPr>
            </a:lvl1pPr>
            <a:lvl2pPr lvl="1" rtl="0" algn="l">
              <a:lnSpc>
                <a:spcPct val="90000"/>
              </a:lnSpc>
              <a:spcBef>
                <a:spcPts val="0"/>
              </a:spcBef>
              <a:spcAft>
                <a:spcPts val="0"/>
              </a:spcAft>
              <a:buSzPts val="3200"/>
              <a:buFont typeface="Poppins"/>
              <a:buNone/>
              <a:defRPr b="1">
                <a:latin typeface="Poppins"/>
                <a:ea typeface="Poppins"/>
                <a:cs typeface="Poppins"/>
                <a:sym typeface="Poppins"/>
              </a:defRPr>
            </a:lvl2pPr>
            <a:lvl3pPr lvl="2" rtl="0" algn="l">
              <a:lnSpc>
                <a:spcPct val="90000"/>
              </a:lnSpc>
              <a:spcBef>
                <a:spcPts val="0"/>
              </a:spcBef>
              <a:spcAft>
                <a:spcPts val="0"/>
              </a:spcAft>
              <a:buSzPts val="3200"/>
              <a:buFont typeface="Poppins"/>
              <a:buNone/>
              <a:defRPr b="1">
                <a:latin typeface="Poppins"/>
                <a:ea typeface="Poppins"/>
                <a:cs typeface="Poppins"/>
                <a:sym typeface="Poppins"/>
              </a:defRPr>
            </a:lvl3pPr>
            <a:lvl4pPr lvl="3" rtl="0" algn="l">
              <a:lnSpc>
                <a:spcPct val="90000"/>
              </a:lnSpc>
              <a:spcBef>
                <a:spcPts val="0"/>
              </a:spcBef>
              <a:spcAft>
                <a:spcPts val="0"/>
              </a:spcAft>
              <a:buSzPts val="3200"/>
              <a:buFont typeface="Poppins"/>
              <a:buNone/>
              <a:defRPr b="1">
                <a:latin typeface="Poppins"/>
                <a:ea typeface="Poppins"/>
                <a:cs typeface="Poppins"/>
                <a:sym typeface="Poppins"/>
              </a:defRPr>
            </a:lvl4pPr>
            <a:lvl5pPr lvl="4" rtl="0" algn="l">
              <a:lnSpc>
                <a:spcPct val="90000"/>
              </a:lnSpc>
              <a:spcBef>
                <a:spcPts val="0"/>
              </a:spcBef>
              <a:spcAft>
                <a:spcPts val="0"/>
              </a:spcAft>
              <a:buSzPts val="3200"/>
              <a:buFont typeface="Poppins"/>
              <a:buNone/>
              <a:defRPr b="1">
                <a:latin typeface="Poppins"/>
                <a:ea typeface="Poppins"/>
                <a:cs typeface="Poppins"/>
                <a:sym typeface="Poppins"/>
              </a:defRPr>
            </a:lvl5pPr>
            <a:lvl6pPr lvl="5" rtl="0" algn="l">
              <a:lnSpc>
                <a:spcPct val="90000"/>
              </a:lnSpc>
              <a:spcBef>
                <a:spcPts val="0"/>
              </a:spcBef>
              <a:spcAft>
                <a:spcPts val="0"/>
              </a:spcAft>
              <a:buSzPts val="3200"/>
              <a:buFont typeface="Poppins"/>
              <a:buNone/>
              <a:defRPr b="1">
                <a:latin typeface="Poppins"/>
                <a:ea typeface="Poppins"/>
                <a:cs typeface="Poppins"/>
                <a:sym typeface="Poppins"/>
              </a:defRPr>
            </a:lvl6pPr>
            <a:lvl7pPr lvl="6" rtl="0" algn="l">
              <a:lnSpc>
                <a:spcPct val="90000"/>
              </a:lnSpc>
              <a:spcBef>
                <a:spcPts val="0"/>
              </a:spcBef>
              <a:spcAft>
                <a:spcPts val="0"/>
              </a:spcAft>
              <a:buSzPts val="3200"/>
              <a:buFont typeface="Poppins"/>
              <a:buNone/>
              <a:defRPr b="1">
                <a:latin typeface="Poppins"/>
                <a:ea typeface="Poppins"/>
                <a:cs typeface="Poppins"/>
                <a:sym typeface="Poppins"/>
              </a:defRPr>
            </a:lvl7pPr>
            <a:lvl8pPr lvl="7" rtl="0" algn="l">
              <a:lnSpc>
                <a:spcPct val="90000"/>
              </a:lnSpc>
              <a:spcBef>
                <a:spcPts val="0"/>
              </a:spcBef>
              <a:spcAft>
                <a:spcPts val="0"/>
              </a:spcAft>
              <a:buSzPts val="3200"/>
              <a:buFont typeface="Poppins"/>
              <a:buNone/>
              <a:defRPr b="1">
                <a:latin typeface="Poppins"/>
                <a:ea typeface="Poppins"/>
                <a:cs typeface="Poppins"/>
                <a:sym typeface="Poppins"/>
              </a:defRPr>
            </a:lvl8pPr>
            <a:lvl9pPr lvl="8" rtl="0" algn="l">
              <a:lnSpc>
                <a:spcPct val="90000"/>
              </a:lnSpc>
              <a:spcBef>
                <a:spcPts val="0"/>
              </a:spcBef>
              <a:spcAft>
                <a:spcPts val="0"/>
              </a:spcAft>
              <a:buSzPts val="3200"/>
              <a:buFont typeface="Poppins"/>
              <a:buNone/>
              <a:defRPr b="1">
                <a:latin typeface="Poppins"/>
                <a:ea typeface="Poppins"/>
                <a:cs typeface="Poppins"/>
                <a:sym typeface="Poppins"/>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3 - Panelist Slide - 5-Up 1">
  <p:cSld name="Basic_4_1_1_1_1_1_1_2_1_1_1_2_1">
    <p:spTree>
      <p:nvGrpSpPr>
        <p:cNvPr id="1026" name="Shape 1026"/>
        <p:cNvGrpSpPr/>
        <p:nvPr/>
      </p:nvGrpSpPr>
      <p:grpSpPr>
        <a:xfrm>
          <a:off x="0" y="0"/>
          <a:ext cx="0" cy="0"/>
          <a:chOff x="0" y="0"/>
          <a:chExt cx="0" cy="0"/>
        </a:xfrm>
      </p:grpSpPr>
      <p:sp>
        <p:nvSpPr>
          <p:cNvPr id="1027" name="Google Shape;1027;p104"/>
          <p:cNvSpPr txBox="1"/>
          <p:nvPr>
            <p:ph idx="1" type="body"/>
          </p:nvPr>
        </p:nvSpPr>
        <p:spPr>
          <a:xfrm>
            <a:off x="576075" y="6507700"/>
            <a:ext cx="6762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1028" name="Google Shape;1028;p104"/>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1029" name="Google Shape;1029;p104"/>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030" name="Google Shape;1030;p104"/>
          <p:cNvPicPr preferRelativeResize="0"/>
          <p:nvPr/>
        </p:nvPicPr>
        <p:blipFill>
          <a:blip r:embed="rId2">
            <a:alphaModFix/>
          </a:blip>
          <a:stretch>
            <a:fillRect/>
          </a:stretch>
        </p:blipFill>
        <p:spPr>
          <a:xfrm>
            <a:off x="10813975" y="5584987"/>
            <a:ext cx="1374850" cy="1273943"/>
          </a:xfrm>
          <a:prstGeom prst="rect">
            <a:avLst/>
          </a:prstGeom>
          <a:noFill/>
          <a:ln>
            <a:noFill/>
          </a:ln>
        </p:spPr>
      </p:pic>
      <p:pic>
        <p:nvPicPr>
          <p:cNvPr id="1031" name="Google Shape;1031;p104"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1032" name="Google Shape;1032;p104"/>
          <p:cNvSpPr/>
          <p:nvPr>
            <p:ph idx="3" type="pic"/>
          </p:nvPr>
        </p:nvSpPr>
        <p:spPr>
          <a:xfrm>
            <a:off x="571500" y="1906300"/>
            <a:ext cx="1894200" cy="1894200"/>
          </a:xfrm>
          <a:prstGeom prst="ellipse">
            <a:avLst/>
          </a:prstGeom>
          <a:noFill/>
          <a:ln>
            <a:noFill/>
          </a:ln>
        </p:spPr>
      </p:sp>
      <p:sp>
        <p:nvSpPr>
          <p:cNvPr id="1033" name="Google Shape;1033;p104"/>
          <p:cNvSpPr/>
          <p:nvPr>
            <p:ph idx="4" type="pic"/>
          </p:nvPr>
        </p:nvSpPr>
        <p:spPr>
          <a:xfrm>
            <a:off x="2857825" y="1906300"/>
            <a:ext cx="1894200" cy="1894200"/>
          </a:xfrm>
          <a:prstGeom prst="ellipse">
            <a:avLst/>
          </a:prstGeom>
          <a:noFill/>
          <a:ln>
            <a:noFill/>
          </a:ln>
        </p:spPr>
      </p:sp>
      <p:sp>
        <p:nvSpPr>
          <p:cNvPr id="1034" name="Google Shape;1034;p104"/>
          <p:cNvSpPr/>
          <p:nvPr>
            <p:ph idx="5" type="pic"/>
          </p:nvPr>
        </p:nvSpPr>
        <p:spPr>
          <a:xfrm>
            <a:off x="5144150" y="1906300"/>
            <a:ext cx="1894200" cy="1894200"/>
          </a:xfrm>
          <a:prstGeom prst="ellipse">
            <a:avLst/>
          </a:prstGeom>
          <a:noFill/>
          <a:ln>
            <a:noFill/>
          </a:ln>
        </p:spPr>
      </p:sp>
      <p:sp>
        <p:nvSpPr>
          <p:cNvPr id="1035" name="Google Shape;1035;p104"/>
          <p:cNvSpPr/>
          <p:nvPr>
            <p:ph idx="6" type="pic"/>
          </p:nvPr>
        </p:nvSpPr>
        <p:spPr>
          <a:xfrm>
            <a:off x="7430475" y="1906300"/>
            <a:ext cx="1894200" cy="1894200"/>
          </a:xfrm>
          <a:prstGeom prst="ellipse">
            <a:avLst/>
          </a:prstGeom>
          <a:noFill/>
          <a:ln>
            <a:noFill/>
          </a:ln>
        </p:spPr>
      </p:sp>
      <p:sp>
        <p:nvSpPr>
          <p:cNvPr id="1036" name="Google Shape;1036;p104"/>
          <p:cNvSpPr/>
          <p:nvPr>
            <p:ph idx="7" type="pic"/>
          </p:nvPr>
        </p:nvSpPr>
        <p:spPr>
          <a:xfrm>
            <a:off x="9716800" y="1906300"/>
            <a:ext cx="1894200" cy="1894200"/>
          </a:xfrm>
          <a:prstGeom prst="ellipse">
            <a:avLst/>
          </a:prstGeom>
          <a:noFill/>
          <a:ln>
            <a:noFill/>
          </a:ln>
        </p:spPr>
      </p:sp>
      <p:sp>
        <p:nvSpPr>
          <p:cNvPr id="1037" name="Google Shape;1037;p104"/>
          <p:cNvSpPr txBox="1"/>
          <p:nvPr>
            <p:ph idx="8" type="body"/>
          </p:nvPr>
        </p:nvSpPr>
        <p:spPr>
          <a:xfrm>
            <a:off x="576072" y="40599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accent2"/>
              </a:buClr>
              <a:buSzPts val="1000"/>
              <a:buFont typeface="Arial"/>
              <a:buChar char="■"/>
              <a:defRPr b="0" i="0" sz="1000" u="none" cap="none" strike="noStrike">
                <a:solidFill>
                  <a:schemeClr val="accent2"/>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accent2"/>
              </a:buClr>
              <a:buSzPts val="800"/>
              <a:buFont typeface="Arial"/>
              <a:buChar char="●"/>
              <a:defRPr b="0" i="0" sz="800" u="none" cap="none" strike="noStrike">
                <a:solidFill>
                  <a:schemeClr val="accent2"/>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accent2"/>
              </a:buClr>
              <a:buSzPts val="800"/>
              <a:buChar char="○"/>
              <a:defRPr i="0" sz="1400" u="none" cap="none" strike="noStrike">
                <a:solidFill>
                  <a:schemeClr val="accent2"/>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9pPr>
          </a:lstStyle>
          <a:p/>
        </p:txBody>
      </p:sp>
      <p:sp>
        <p:nvSpPr>
          <p:cNvPr id="1038" name="Google Shape;1038;p104"/>
          <p:cNvSpPr txBox="1"/>
          <p:nvPr>
            <p:ph idx="9" type="body"/>
          </p:nvPr>
        </p:nvSpPr>
        <p:spPr>
          <a:xfrm>
            <a:off x="2862072" y="40599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accent2"/>
              </a:buClr>
              <a:buSzPts val="1000"/>
              <a:buFont typeface="Arial"/>
              <a:buChar char="■"/>
              <a:defRPr b="0" i="0" sz="1000" u="none" cap="none" strike="noStrike">
                <a:solidFill>
                  <a:schemeClr val="accent2"/>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accent2"/>
              </a:buClr>
              <a:buSzPts val="800"/>
              <a:buFont typeface="Arial"/>
              <a:buChar char="●"/>
              <a:defRPr b="0" i="0" sz="800" u="none" cap="none" strike="noStrike">
                <a:solidFill>
                  <a:schemeClr val="accent2"/>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accent2"/>
              </a:buClr>
              <a:buSzPts val="800"/>
              <a:buChar char="○"/>
              <a:defRPr i="0" sz="1400" u="none" cap="none" strike="noStrike">
                <a:solidFill>
                  <a:schemeClr val="accent2"/>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9pPr>
          </a:lstStyle>
          <a:p/>
        </p:txBody>
      </p:sp>
      <p:sp>
        <p:nvSpPr>
          <p:cNvPr id="1039" name="Google Shape;1039;p104"/>
          <p:cNvSpPr txBox="1"/>
          <p:nvPr>
            <p:ph idx="13" type="body"/>
          </p:nvPr>
        </p:nvSpPr>
        <p:spPr>
          <a:xfrm>
            <a:off x="5148072" y="40599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accent2"/>
              </a:buClr>
              <a:buSzPts val="1000"/>
              <a:buFont typeface="Arial"/>
              <a:buChar char="■"/>
              <a:defRPr b="0" i="0" sz="1000" u="none" cap="none" strike="noStrike">
                <a:solidFill>
                  <a:schemeClr val="accent2"/>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accent2"/>
              </a:buClr>
              <a:buSzPts val="800"/>
              <a:buFont typeface="Arial"/>
              <a:buChar char="●"/>
              <a:defRPr b="0" i="0" sz="800" u="none" cap="none" strike="noStrike">
                <a:solidFill>
                  <a:schemeClr val="accent2"/>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accent2"/>
              </a:buClr>
              <a:buSzPts val="800"/>
              <a:buChar char="○"/>
              <a:defRPr i="0" sz="1400" u="none" cap="none" strike="noStrike">
                <a:solidFill>
                  <a:schemeClr val="accent2"/>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9pPr>
          </a:lstStyle>
          <a:p/>
        </p:txBody>
      </p:sp>
      <p:sp>
        <p:nvSpPr>
          <p:cNvPr id="1040" name="Google Shape;1040;p104"/>
          <p:cNvSpPr txBox="1"/>
          <p:nvPr>
            <p:ph idx="14" type="body"/>
          </p:nvPr>
        </p:nvSpPr>
        <p:spPr>
          <a:xfrm>
            <a:off x="7434072" y="40599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accent2"/>
              </a:buClr>
              <a:buSzPts val="1000"/>
              <a:buFont typeface="Arial"/>
              <a:buChar char="■"/>
              <a:defRPr b="0" i="0" sz="1000" u="none" cap="none" strike="noStrike">
                <a:solidFill>
                  <a:schemeClr val="accent2"/>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accent2"/>
              </a:buClr>
              <a:buSzPts val="800"/>
              <a:buFont typeface="Arial"/>
              <a:buChar char="●"/>
              <a:defRPr b="0" i="0" sz="800" u="none" cap="none" strike="noStrike">
                <a:solidFill>
                  <a:schemeClr val="accent2"/>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accent2"/>
              </a:buClr>
              <a:buSzPts val="800"/>
              <a:buChar char="○"/>
              <a:defRPr i="0" sz="1400" u="none" cap="none" strike="noStrike">
                <a:solidFill>
                  <a:schemeClr val="accent2"/>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9pPr>
          </a:lstStyle>
          <a:p/>
        </p:txBody>
      </p:sp>
      <p:sp>
        <p:nvSpPr>
          <p:cNvPr id="1041" name="Google Shape;1041;p104"/>
          <p:cNvSpPr txBox="1"/>
          <p:nvPr>
            <p:ph idx="15" type="body"/>
          </p:nvPr>
        </p:nvSpPr>
        <p:spPr>
          <a:xfrm>
            <a:off x="9720072" y="40599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accent2"/>
              </a:buClr>
              <a:buSzPts val="1000"/>
              <a:buFont typeface="Arial"/>
              <a:buChar char="■"/>
              <a:defRPr b="0" i="0" sz="1000" u="none" cap="none" strike="noStrike">
                <a:solidFill>
                  <a:schemeClr val="accent2"/>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accent2"/>
              </a:buClr>
              <a:buSzPts val="800"/>
              <a:buFont typeface="Arial"/>
              <a:buChar char="●"/>
              <a:defRPr b="0" i="0" sz="800" u="none" cap="none" strike="noStrike">
                <a:solidFill>
                  <a:schemeClr val="accent2"/>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accent2"/>
              </a:buClr>
              <a:buSzPts val="800"/>
              <a:buChar char="○"/>
              <a:defRPr i="0" sz="1400" u="none" cap="none" strike="noStrike">
                <a:solidFill>
                  <a:schemeClr val="accent2"/>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4 - Blank - Basic Title — Subtitle">
  <p:cSld name="Basic_4_1_3_1">
    <p:spTree>
      <p:nvGrpSpPr>
        <p:cNvPr id="1042" name="Shape 1042"/>
        <p:cNvGrpSpPr/>
        <p:nvPr/>
      </p:nvGrpSpPr>
      <p:grpSpPr>
        <a:xfrm>
          <a:off x="0" y="0"/>
          <a:ext cx="0" cy="0"/>
          <a:chOff x="0" y="0"/>
          <a:chExt cx="0" cy="0"/>
        </a:xfrm>
      </p:grpSpPr>
      <p:sp>
        <p:nvSpPr>
          <p:cNvPr id="1043" name="Google Shape;1043;p105"/>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1044" name="Google Shape;1044;p105"/>
          <p:cNvSpPr txBox="1"/>
          <p:nvPr>
            <p:ph type="title"/>
          </p:nvPr>
        </p:nvSpPr>
        <p:spPr>
          <a:xfrm>
            <a:off x="576075" y="-9144"/>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1045" name="Google Shape;1045;p105"/>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046" name="Google Shape;1046;p105"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1 - Corner - A 1 1">
  <p:cSld name="Basic_4_1_1_1_1_3_1_3_1">
    <p:spTree>
      <p:nvGrpSpPr>
        <p:cNvPr id="1047" name="Shape 1047"/>
        <p:cNvGrpSpPr/>
        <p:nvPr/>
      </p:nvGrpSpPr>
      <p:grpSpPr>
        <a:xfrm>
          <a:off x="0" y="0"/>
          <a:ext cx="0" cy="0"/>
          <a:chOff x="0" y="0"/>
          <a:chExt cx="0" cy="0"/>
        </a:xfrm>
      </p:grpSpPr>
      <p:pic>
        <p:nvPicPr>
          <p:cNvPr descr="pasted-image.pdf" id="1048" name="Google Shape;1048;p106"/>
          <p:cNvPicPr preferRelativeResize="0"/>
          <p:nvPr/>
        </p:nvPicPr>
        <p:blipFill rotWithShape="1">
          <a:blip r:embed="rId2">
            <a:alphaModFix/>
          </a:blip>
          <a:srcRect b="0" l="0" r="0" t="0"/>
          <a:stretch/>
        </p:blipFill>
        <p:spPr>
          <a:xfrm>
            <a:off x="11030573" y="565460"/>
            <a:ext cx="635728" cy="445091"/>
          </a:xfrm>
          <a:prstGeom prst="rect">
            <a:avLst/>
          </a:prstGeom>
          <a:noFill/>
          <a:ln>
            <a:noFill/>
          </a:ln>
        </p:spPr>
      </p:pic>
      <p:sp>
        <p:nvSpPr>
          <p:cNvPr id="1049" name="Google Shape;1049;p106"/>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grpSp>
        <p:nvGrpSpPr>
          <p:cNvPr id="1050" name="Google Shape;1050;p106"/>
          <p:cNvGrpSpPr/>
          <p:nvPr/>
        </p:nvGrpSpPr>
        <p:grpSpPr>
          <a:xfrm>
            <a:off x="5379775" y="1133037"/>
            <a:ext cx="6809186" cy="4715013"/>
            <a:chOff x="5379775" y="1133037"/>
            <a:chExt cx="6809186" cy="4715013"/>
          </a:xfrm>
        </p:grpSpPr>
        <p:sp>
          <p:nvSpPr>
            <p:cNvPr id="1051" name="Google Shape;1051;p106"/>
            <p:cNvSpPr/>
            <p:nvPr/>
          </p:nvSpPr>
          <p:spPr>
            <a:xfrm>
              <a:off x="5379775" y="3880950"/>
              <a:ext cx="1967100" cy="1967100"/>
            </a:xfrm>
            <a:prstGeom prst="ellipse">
              <a:avLst/>
            </a:prstGeom>
            <a:solidFill>
              <a:srgbClr val="90D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3F3F3"/>
                </a:solidFill>
              </a:endParaRPr>
            </a:p>
          </p:txBody>
        </p:sp>
        <p:sp>
          <p:nvSpPr>
            <p:cNvPr id="1052" name="Google Shape;1052;p106"/>
            <p:cNvSpPr/>
            <p:nvPr/>
          </p:nvSpPr>
          <p:spPr>
            <a:xfrm flipH="1" rot="5400000">
              <a:off x="10186053" y="1633569"/>
              <a:ext cx="2503440" cy="1502377"/>
            </a:xfrm>
            <a:custGeom>
              <a:rect b="b" l="l" r="r" t="t"/>
              <a:pathLst>
                <a:path extrusionOk="0" h="19141" w="31894">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90D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3F3F3"/>
                </a:solidFill>
              </a:endParaRPr>
            </a:p>
          </p:txBody>
        </p:sp>
      </p:grpSp>
      <p:sp>
        <p:nvSpPr>
          <p:cNvPr id="1053" name="Google Shape;1053;p106"/>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1054" name="Google Shape;1054;p106"/>
          <p:cNvSpPr txBox="1"/>
          <p:nvPr>
            <p:ph idx="2" type="body"/>
          </p:nvPr>
        </p:nvSpPr>
        <p:spPr>
          <a:xfrm>
            <a:off x="576075" y="1783075"/>
            <a:ext cx="4425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1055" name="Google Shape;1055;p106"/>
          <p:cNvPicPr preferRelativeResize="0"/>
          <p:nvPr/>
        </p:nvPicPr>
        <p:blipFill>
          <a:blip r:embed="rId3">
            <a:alphaModFix/>
          </a:blip>
          <a:stretch>
            <a:fillRect/>
          </a:stretch>
        </p:blipFill>
        <p:spPr>
          <a:xfrm>
            <a:off x="5341312" y="2418381"/>
            <a:ext cx="6848786" cy="3674281"/>
          </a:xfrm>
          <a:prstGeom prst="rect">
            <a:avLst/>
          </a:prstGeom>
          <a:noFill/>
          <a:ln>
            <a:noFill/>
          </a:ln>
        </p:spPr>
      </p:pic>
      <p:sp>
        <p:nvSpPr>
          <p:cNvPr id="1056" name="Google Shape;1056;p106"/>
          <p:cNvSpPr txBox="1"/>
          <p:nvPr>
            <p:ph idx="3" type="body"/>
          </p:nvPr>
        </p:nvSpPr>
        <p:spPr>
          <a:xfrm>
            <a:off x="5294375" y="6507700"/>
            <a:ext cx="63207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hank You - DF23">
  <p:cSld name="Title Slide_ B_1_1_1">
    <p:bg>
      <p:bgPr>
        <a:solidFill>
          <a:schemeClr val="accent1"/>
        </a:solidFill>
      </p:bgPr>
    </p:bg>
    <p:spTree>
      <p:nvGrpSpPr>
        <p:cNvPr id="1057" name="Shape 1057"/>
        <p:cNvGrpSpPr/>
        <p:nvPr/>
      </p:nvGrpSpPr>
      <p:grpSpPr>
        <a:xfrm>
          <a:off x="0" y="0"/>
          <a:ext cx="0" cy="0"/>
          <a:chOff x="0" y="0"/>
          <a:chExt cx="0" cy="0"/>
        </a:xfrm>
      </p:grpSpPr>
      <p:sp>
        <p:nvSpPr>
          <p:cNvPr id="1058" name="Google Shape;1058;p107"/>
          <p:cNvSpPr txBox="1"/>
          <p:nvPr/>
        </p:nvSpPr>
        <p:spPr>
          <a:xfrm>
            <a:off x="3950068" y="3106430"/>
            <a:ext cx="4288800" cy="914400"/>
          </a:xfrm>
          <a:prstGeom prst="rect">
            <a:avLst/>
          </a:prstGeom>
          <a:noFill/>
          <a:ln>
            <a:noFill/>
          </a:ln>
        </p:spPr>
        <p:txBody>
          <a:bodyPr anchorCtr="0" anchor="t" bIns="0" lIns="0" spcFirstLastPara="1" rIns="0" wrap="square" tIns="0">
            <a:spAutoFit/>
          </a:bodyPr>
          <a:lstStyle/>
          <a:p>
            <a:pPr indent="-419100" lvl="0" marL="0" marR="0" rtl="0" algn="ctr">
              <a:lnSpc>
                <a:spcPct val="90000"/>
              </a:lnSpc>
              <a:spcBef>
                <a:spcPts val="0"/>
              </a:spcBef>
              <a:spcAft>
                <a:spcPts val="0"/>
              </a:spcAft>
              <a:buClr>
                <a:srgbClr val="8CCFFE"/>
              </a:buClr>
              <a:buSzPts val="6600"/>
              <a:buFont typeface="Avant Garde Demi SFDC"/>
              <a:buChar char="​"/>
            </a:pPr>
            <a:r>
              <a:rPr i="0" lang="en-US" sz="6600" u="none" cap="none" strike="noStrike">
                <a:solidFill>
                  <a:srgbClr val="8CCFFE"/>
                </a:solidFill>
                <a:latin typeface="Avant Garde Demi SFDC"/>
                <a:ea typeface="Avant Garde Demi SFDC"/>
                <a:cs typeface="Avant Garde Demi SFDC"/>
                <a:sym typeface="Avant Garde Demi SFDC"/>
              </a:rPr>
              <a:t>Thank</a:t>
            </a:r>
            <a:r>
              <a:rPr i="0" lang="en-US" sz="6600" u="none" cap="none" strike="noStrike">
                <a:solidFill>
                  <a:srgbClr val="F3F3F3"/>
                </a:solidFill>
                <a:latin typeface="Avant Garde Demi SFDC"/>
                <a:ea typeface="Avant Garde Demi SFDC"/>
                <a:cs typeface="Avant Garde Demi SFDC"/>
                <a:sym typeface="Avant Garde Demi SFDC"/>
              </a:rPr>
              <a:t> </a:t>
            </a:r>
            <a:r>
              <a:rPr i="0" lang="en-US" sz="6600" u="none" cap="none" strike="noStrike">
                <a:solidFill>
                  <a:srgbClr val="FEFEFD"/>
                </a:solidFill>
                <a:latin typeface="Avant Garde Demi SFDC"/>
                <a:ea typeface="Avant Garde Demi SFDC"/>
                <a:cs typeface="Avant Garde Demi SFDC"/>
                <a:sym typeface="Avant Garde Demi SFDC"/>
              </a:rPr>
              <a:t>you</a:t>
            </a:r>
            <a:endParaRPr sz="6600">
              <a:latin typeface="Avant Garde Demi SFDC"/>
              <a:ea typeface="Avant Garde Demi SFDC"/>
              <a:cs typeface="Avant Garde Demi SFDC"/>
              <a:sym typeface="Avant Garde Demi SFDC"/>
            </a:endParaRPr>
          </a:p>
        </p:txBody>
      </p:sp>
      <p:pic>
        <p:nvPicPr>
          <p:cNvPr id="1059" name="Google Shape;1059;p107"/>
          <p:cNvPicPr preferRelativeResize="0"/>
          <p:nvPr/>
        </p:nvPicPr>
        <p:blipFill rotWithShape="1">
          <a:blip r:embed="rId2">
            <a:alphaModFix/>
          </a:blip>
          <a:srcRect b="0" l="109" r="99" t="0"/>
          <a:stretch/>
        </p:blipFill>
        <p:spPr>
          <a:xfrm>
            <a:off x="5088187" y="2524745"/>
            <a:ext cx="2012453" cy="526890"/>
          </a:xfrm>
          <a:prstGeom prst="rect">
            <a:avLst/>
          </a:prstGeom>
          <a:noFill/>
          <a:ln>
            <a:noFill/>
          </a:ln>
        </p:spPr>
      </p:pic>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 -  Survey Slide" showMasterSp="0">
  <p:cSld name="K2 - Speaker Slide B_1">
    <p:bg>
      <p:bgPr>
        <a:solidFill>
          <a:srgbClr val="003366"/>
        </a:solidFill>
      </p:bgPr>
    </p:bg>
    <p:spTree>
      <p:nvGrpSpPr>
        <p:cNvPr id="1060" name="Shape 1060"/>
        <p:cNvGrpSpPr/>
        <p:nvPr/>
      </p:nvGrpSpPr>
      <p:grpSpPr>
        <a:xfrm>
          <a:off x="0" y="0"/>
          <a:ext cx="0" cy="0"/>
          <a:chOff x="0" y="0"/>
          <a:chExt cx="0" cy="0"/>
        </a:xfrm>
      </p:grpSpPr>
      <p:sp>
        <p:nvSpPr>
          <p:cNvPr id="1061" name="Google Shape;1061;p108"/>
          <p:cNvSpPr txBox="1"/>
          <p:nvPr>
            <p:ph idx="12" type="sldNum"/>
          </p:nvPr>
        </p:nvSpPr>
        <p:spPr>
          <a:xfrm>
            <a:off x="5891477" y="6172200"/>
            <a:ext cx="2841000" cy="2769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Salesforce Sans"/>
              <a:buNone/>
              <a:defRPr sz="1200">
                <a:solidFill>
                  <a:srgbClr val="000000"/>
                </a:solidFill>
              </a:defRPr>
            </a:lvl1pPr>
            <a:lvl2pPr indent="0" lvl="1" marL="0" marR="0" rtl="0" algn="r">
              <a:lnSpc>
                <a:spcPct val="100000"/>
              </a:lnSpc>
              <a:spcBef>
                <a:spcPts val="0"/>
              </a:spcBef>
              <a:spcAft>
                <a:spcPts val="0"/>
              </a:spcAft>
              <a:buClr>
                <a:srgbClr val="000000"/>
              </a:buClr>
              <a:buSzPts val="1200"/>
              <a:buFont typeface="Salesforce Sans"/>
              <a:buNone/>
              <a:defRPr sz="1200">
                <a:solidFill>
                  <a:srgbClr val="000000"/>
                </a:solidFill>
              </a:defRPr>
            </a:lvl2pPr>
            <a:lvl3pPr indent="0" lvl="2" marL="0" marR="0" rtl="0" algn="r">
              <a:lnSpc>
                <a:spcPct val="100000"/>
              </a:lnSpc>
              <a:spcBef>
                <a:spcPts val="0"/>
              </a:spcBef>
              <a:spcAft>
                <a:spcPts val="0"/>
              </a:spcAft>
              <a:buClr>
                <a:srgbClr val="000000"/>
              </a:buClr>
              <a:buSzPts val="1200"/>
              <a:buFont typeface="Salesforce Sans"/>
              <a:buNone/>
              <a:defRPr sz="1200">
                <a:solidFill>
                  <a:srgbClr val="000000"/>
                </a:solidFill>
              </a:defRPr>
            </a:lvl3pPr>
            <a:lvl4pPr indent="0" lvl="3" marL="0" marR="0" rtl="0" algn="r">
              <a:lnSpc>
                <a:spcPct val="100000"/>
              </a:lnSpc>
              <a:spcBef>
                <a:spcPts val="0"/>
              </a:spcBef>
              <a:spcAft>
                <a:spcPts val="0"/>
              </a:spcAft>
              <a:buClr>
                <a:srgbClr val="000000"/>
              </a:buClr>
              <a:buSzPts val="1200"/>
              <a:buFont typeface="Salesforce Sans"/>
              <a:buNone/>
              <a:defRPr sz="1200">
                <a:solidFill>
                  <a:srgbClr val="000000"/>
                </a:solidFill>
              </a:defRPr>
            </a:lvl4pPr>
            <a:lvl5pPr indent="0" lvl="4" marL="0" marR="0" rtl="0" algn="r">
              <a:lnSpc>
                <a:spcPct val="100000"/>
              </a:lnSpc>
              <a:spcBef>
                <a:spcPts val="0"/>
              </a:spcBef>
              <a:spcAft>
                <a:spcPts val="0"/>
              </a:spcAft>
              <a:buClr>
                <a:srgbClr val="000000"/>
              </a:buClr>
              <a:buSzPts val="1200"/>
              <a:buFont typeface="Salesforce Sans"/>
              <a:buNone/>
              <a:defRPr sz="1200">
                <a:solidFill>
                  <a:srgbClr val="000000"/>
                </a:solidFill>
              </a:defRPr>
            </a:lvl5pPr>
            <a:lvl6pPr indent="0" lvl="5" marL="0" marR="0" rtl="0" algn="r">
              <a:lnSpc>
                <a:spcPct val="100000"/>
              </a:lnSpc>
              <a:spcBef>
                <a:spcPts val="0"/>
              </a:spcBef>
              <a:spcAft>
                <a:spcPts val="0"/>
              </a:spcAft>
              <a:buClr>
                <a:srgbClr val="000000"/>
              </a:buClr>
              <a:buSzPts val="1200"/>
              <a:buFont typeface="Salesforce Sans"/>
              <a:buNone/>
              <a:defRPr sz="1200">
                <a:solidFill>
                  <a:srgbClr val="000000"/>
                </a:solidFill>
              </a:defRPr>
            </a:lvl6pPr>
            <a:lvl7pPr indent="0" lvl="6" marL="0" marR="0" rtl="0" algn="r">
              <a:lnSpc>
                <a:spcPct val="100000"/>
              </a:lnSpc>
              <a:spcBef>
                <a:spcPts val="0"/>
              </a:spcBef>
              <a:spcAft>
                <a:spcPts val="0"/>
              </a:spcAft>
              <a:buClr>
                <a:srgbClr val="000000"/>
              </a:buClr>
              <a:buSzPts val="1200"/>
              <a:buFont typeface="Salesforce Sans"/>
              <a:buNone/>
              <a:defRPr sz="1200">
                <a:solidFill>
                  <a:srgbClr val="000000"/>
                </a:solidFill>
              </a:defRPr>
            </a:lvl7pPr>
            <a:lvl8pPr indent="0" lvl="7" marL="0" marR="0" rtl="0" algn="r">
              <a:lnSpc>
                <a:spcPct val="100000"/>
              </a:lnSpc>
              <a:spcBef>
                <a:spcPts val="0"/>
              </a:spcBef>
              <a:spcAft>
                <a:spcPts val="0"/>
              </a:spcAft>
              <a:buClr>
                <a:srgbClr val="000000"/>
              </a:buClr>
              <a:buSzPts val="1200"/>
              <a:buFont typeface="Salesforce Sans"/>
              <a:buNone/>
              <a:defRPr sz="1200">
                <a:solidFill>
                  <a:srgbClr val="000000"/>
                </a:solidFill>
              </a:defRPr>
            </a:lvl8pPr>
            <a:lvl9pPr indent="0" lvl="8" marL="0" marR="0" rtl="0" algn="r">
              <a:lnSpc>
                <a:spcPct val="100000"/>
              </a:lnSpc>
              <a:spcBef>
                <a:spcPts val="0"/>
              </a:spcBef>
              <a:spcAft>
                <a:spcPts val="0"/>
              </a:spcAft>
              <a:buClr>
                <a:srgbClr val="000000"/>
              </a:buClr>
              <a:buSzPts val="1200"/>
              <a:buFont typeface="Salesforce Sans"/>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sz="1400"/>
          </a:p>
        </p:txBody>
      </p:sp>
      <p:pic>
        <p:nvPicPr>
          <p:cNvPr id="1062" name="Google Shape;1062;p108"/>
          <p:cNvPicPr preferRelativeResize="0"/>
          <p:nvPr/>
        </p:nvPicPr>
        <p:blipFill rotWithShape="1">
          <a:blip r:embed="rId2">
            <a:alphaModFix/>
          </a:blip>
          <a:srcRect b="0" l="0" r="0" t="0"/>
          <a:stretch/>
        </p:blipFill>
        <p:spPr>
          <a:xfrm>
            <a:off x="-1520" y="0"/>
            <a:ext cx="12191866" cy="6857930"/>
          </a:xfrm>
          <a:prstGeom prst="rect">
            <a:avLst/>
          </a:prstGeom>
          <a:noFill/>
          <a:ln>
            <a:noFill/>
          </a:ln>
        </p:spPr>
      </p:pic>
      <p:pic>
        <p:nvPicPr>
          <p:cNvPr id="1063" name="Google Shape;1063;p108"/>
          <p:cNvPicPr preferRelativeResize="0"/>
          <p:nvPr/>
        </p:nvPicPr>
        <p:blipFill>
          <a:blip r:embed="rId3">
            <a:alphaModFix/>
          </a:blip>
          <a:stretch>
            <a:fillRect/>
          </a:stretch>
        </p:blipFill>
        <p:spPr>
          <a:xfrm>
            <a:off x="2935848" y="4694671"/>
            <a:ext cx="1590935" cy="1574209"/>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 Forward Looking Statement - DF23">
  <p:cSld name="Title Slide_ B_1">
    <p:bg>
      <p:bgPr>
        <a:solidFill>
          <a:schemeClr val="dk1"/>
        </a:solidFill>
      </p:bgPr>
    </p:bg>
    <p:spTree>
      <p:nvGrpSpPr>
        <p:cNvPr id="1069" name="Shape 1069"/>
        <p:cNvGrpSpPr/>
        <p:nvPr/>
      </p:nvGrpSpPr>
      <p:grpSpPr>
        <a:xfrm>
          <a:off x="0" y="0"/>
          <a:ext cx="0" cy="0"/>
          <a:chOff x="0" y="0"/>
          <a:chExt cx="0" cy="0"/>
        </a:xfrm>
      </p:grpSpPr>
      <p:pic>
        <p:nvPicPr>
          <p:cNvPr id="1070" name="Google Shape;1070;p110"/>
          <p:cNvPicPr preferRelativeResize="0"/>
          <p:nvPr/>
        </p:nvPicPr>
        <p:blipFill rotWithShape="1">
          <a:blip r:embed="rId2">
            <a:alphaModFix/>
          </a:blip>
          <a:srcRect b="0" l="0" r="0" t="0"/>
          <a:stretch/>
        </p:blipFill>
        <p:spPr>
          <a:xfrm>
            <a:off x="0" y="0"/>
            <a:ext cx="12185626" cy="6854414"/>
          </a:xfrm>
          <a:prstGeom prst="rect">
            <a:avLst/>
          </a:prstGeom>
          <a:noFill/>
          <a:ln>
            <a:noFill/>
          </a:ln>
        </p:spPr>
      </p:pic>
      <p:sp>
        <p:nvSpPr>
          <p:cNvPr id="1071" name="Google Shape;1071;p110"/>
          <p:cNvSpPr txBox="1"/>
          <p:nvPr>
            <p:ph type="title"/>
          </p:nvPr>
        </p:nvSpPr>
        <p:spPr>
          <a:xfrm>
            <a:off x="576075" y="-9144"/>
            <a:ext cx="100953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rgbClr val="90D0FE"/>
              </a:buClr>
              <a:buSzPts val="3200"/>
              <a:buFont typeface="Avant Garde Demi SFDC"/>
              <a:buNone/>
              <a:defRPr b="0" sz="3200">
                <a:solidFill>
                  <a:srgbClr val="90D0FE"/>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9pPr>
          </a:lstStyle>
          <a:p/>
        </p:txBody>
      </p:sp>
      <p:sp>
        <p:nvSpPr>
          <p:cNvPr id="1072" name="Google Shape;1072;p110"/>
          <p:cNvSpPr txBox="1"/>
          <p:nvPr/>
        </p:nvSpPr>
        <p:spPr>
          <a:xfrm>
            <a:off x="495738" y="1274238"/>
            <a:ext cx="11038200" cy="4737600"/>
          </a:xfrm>
          <a:prstGeom prst="rect">
            <a:avLst/>
          </a:prstGeom>
          <a:noFill/>
          <a:ln>
            <a:noFill/>
          </a:ln>
        </p:spPr>
        <p:txBody>
          <a:bodyPr anchorCtr="0" anchor="t" bIns="91400" lIns="91400" spcFirstLastPara="1" rIns="91400" wrap="square" tIns="91400">
            <a:noAutofit/>
          </a:bodyPr>
          <a:lstStyle/>
          <a:p>
            <a:pPr indent="0" lvl="0" marL="0" marR="0" rtl="0" algn="l">
              <a:lnSpc>
                <a:spcPct val="95000"/>
              </a:lnSpc>
              <a:spcBef>
                <a:spcPts val="0"/>
              </a:spcBef>
              <a:spcAft>
                <a:spcPts val="0"/>
              </a:spcAft>
              <a:buNone/>
            </a:pPr>
            <a:r>
              <a:rPr b="0" i="0" lang="en-US" sz="1000" u="none" cap="none" strike="noStrike">
                <a:solidFill>
                  <a:srgbClr val="FEFEFD"/>
                </a:solidFill>
                <a:latin typeface="Salesforce Sans"/>
                <a:ea typeface="Salesforce Sans"/>
                <a:cs typeface="Salesforce Sans"/>
                <a:sym typeface="Salesforce Sans"/>
              </a:rPr>
              <a:t>This presentation contains forward-looking statements about, among other things, trend analyses and future events, future financial performance, anticipated growth, industry prospects, environmental, social and governance goals, and the anticipated benefits of acquired companies. The achievement or success of the matters covered by such forward-looking statements involves risks, uncertainties and assumptions. If any such risks or uncertainties materialize or if any of the assumptions prove incorrect, Salesforce’s results could differ materially from the results expressed or implied by these forward-looking statements. The risks and uncertainties referred to above include those factors discussed in Salesforce’s reports filed from time to time with the Securities and Exchange Commission, including, but not limited to: the impact of, and actions we may take in response to, the COVID-19 pandemic, related public health measures and resulting economic downturn and market volatility; our ability to maintain security levels and service performance meeting the expectations of our customers, and the resources and costs required to avoid unanticipated downtime and prevent, detect and remediate performance degradation and security breaches; the expenses associated with our data centers and third-party infrastructure providers; our ability to secure additional data center capacity; our reliance on third-party hardware, software and platform providers; the effect of evolving domestic and foreign government regulations, including those related to the provision of services on the Internet, those related to accessing the Internet, and those addressing data privacy, cross-border data transfers and import and export controls; current and potential litigation involving us or our industry, including litigation involving acquired entities such as Tableau Software, Inc. and Slack Technologies, Inc., and the resolution or settlement thereof; regulatory developments and regulatory investigations involving us or affecting our industry; our ability to successfully introduce new services and product features, including any efforts to expand our services; the success of our strategy of acquiring or making investments in complementary businesses, joint ventures, services, technologies and intellectual property rights; our ability to complete, on a timely basis or at all, announced transactions; our ability to realize the benefits from acquisitions, strategic partnerships, joint ventures and investments, including our July 2021 acquisition of Slack Technologies, Inc., and successfully integrate acquired businesses and technologies; our ability to compete in the markets in which we participate; the success of our business strategy and our plan to build our business, including our strategy to be a leading provider of enterprise cloud computing applications and platforms; our ability to execute our business plans; our ability to continue to grow unearned revenue and remaining performance obligation; the pace of change and innovation in enterprise cloud computing services; the seasonal nature of our sales cycles; our ability to limit customer attrition and costs related to those efforts; the success of our international expansion strategy; the demands on our personnel and infrastructure resulting from significant growth in our customer base and operations, including as a result of acquisitions; our ability to preserve our workplace culture, including as a result of our decisions regarding our current and future office environments or work-from-home policies; our dependency on the development and maintenance of the infrastructure of the Internet; our real estate and office facilities strategy and related costs and uncertainties; fluctuations in, and our ability to predict, our operating results and cash flows; the variability in our results arising from the accounting for term license revenue products; the performance and fair value of our investments in complementary businesses through our strategic investment portfolio; the impact of future gains or losses from our strategic investment portfolio, including gains or losses from overall market conditions that may affect the publicly traded companies within our strategic investment portfolio; our ability to protect our intellectual property rights; our ability to develop our brands; the impact of foreign currency exchange rate and interest rate fluctuations on our results; the valuation of our deferred tax assets and the release of related valuation allowances; the potential availability of additional tax assets in the future; the impact of new accounting pronouncements and tax laws; uncertainties affecting our ability to estimate our tax rate; uncertainties regarding our tax obligations in connection with potential jurisdictional transfers of intellectual property, including the tax rate, the timing of the transfer and the value of such transferred intellectual property; uncertainties regarding the effect of general economic and market conditions; the impact of geopolitical events; uncertainties regarding the impact of expensing stock options and other equity awards; the sufficiency of our capital resources; our ability to comply with our debt covenants and lease obligations; and the impact of climate change, natural disasters and actual or threatened public health emergencies, including the ongoing COVID-19 pandemic.</a:t>
            </a:r>
            <a:endParaRPr sz="1000"/>
          </a:p>
        </p:txBody>
      </p:sp>
      <p:pic>
        <p:nvPicPr>
          <p:cNvPr id="1073" name="Google Shape;1073;p110" title="Salesforce logo"/>
          <p:cNvPicPr preferRelativeResize="0"/>
          <p:nvPr/>
        </p:nvPicPr>
        <p:blipFill rotWithShape="1">
          <a:blip r:embed="rId3">
            <a:alphaModFix/>
          </a:blip>
          <a:srcRect b="0" l="0" r="0" t="0"/>
          <a:stretch/>
        </p:blipFill>
        <p:spPr>
          <a:xfrm>
            <a:off x="11030573" y="565460"/>
            <a:ext cx="635568" cy="444979"/>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hank You - DF23">
  <p:cSld name="Title Slide_ B_1_1_1">
    <p:bg>
      <p:bgPr>
        <a:solidFill>
          <a:schemeClr val="accent1"/>
        </a:solidFill>
      </p:bgPr>
    </p:bg>
    <p:spTree>
      <p:nvGrpSpPr>
        <p:cNvPr id="1074" name="Shape 1074"/>
        <p:cNvGrpSpPr/>
        <p:nvPr/>
      </p:nvGrpSpPr>
      <p:grpSpPr>
        <a:xfrm>
          <a:off x="0" y="0"/>
          <a:ext cx="0" cy="0"/>
          <a:chOff x="0" y="0"/>
          <a:chExt cx="0" cy="0"/>
        </a:xfrm>
      </p:grpSpPr>
      <p:sp>
        <p:nvSpPr>
          <p:cNvPr id="1075" name="Google Shape;1075;p111"/>
          <p:cNvSpPr txBox="1"/>
          <p:nvPr/>
        </p:nvSpPr>
        <p:spPr>
          <a:xfrm>
            <a:off x="3950068" y="3106430"/>
            <a:ext cx="4288800" cy="914400"/>
          </a:xfrm>
          <a:prstGeom prst="rect">
            <a:avLst/>
          </a:prstGeom>
          <a:noFill/>
          <a:ln>
            <a:noFill/>
          </a:ln>
        </p:spPr>
        <p:txBody>
          <a:bodyPr anchorCtr="0" anchor="t" bIns="0" lIns="0" spcFirstLastPara="1" rIns="0" wrap="square" tIns="0">
            <a:spAutoFit/>
          </a:bodyPr>
          <a:lstStyle/>
          <a:p>
            <a:pPr indent="-419100" lvl="0" marL="0" marR="0" rtl="0" algn="ctr">
              <a:lnSpc>
                <a:spcPct val="90000"/>
              </a:lnSpc>
              <a:spcBef>
                <a:spcPts val="0"/>
              </a:spcBef>
              <a:spcAft>
                <a:spcPts val="0"/>
              </a:spcAft>
              <a:buClr>
                <a:srgbClr val="8CCFFE"/>
              </a:buClr>
              <a:buSzPts val="6600"/>
              <a:buFont typeface="Avant Garde Demi SFDC"/>
              <a:buChar char="​"/>
            </a:pPr>
            <a:r>
              <a:rPr i="0" lang="en-US" sz="6600" u="none" cap="none" strike="noStrike">
                <a:solidFill>
                  <a:srgbClr val="8CCFFE"/>
                </a:solidFill>
                <a:latin typeface="Avant Garde Demi SFDC"/>
                <a:ea typeface="Avant Garde Demi SFDC"/>
                <a:cs typeface="Avant Garde Demi SFDC"/>
                <a:sym typeface="Avant Garde Demi SFDC"/>
              </a:rPr>
              <a:t>Thank</a:t>
            </a:r>
            <a:r>
              <a:rPr i="0" lang="en-US" sz="6600" u="none" cap="none" strike="noStrike">
                <a:solidFill>
                  <a:srgbClr val="F3F3F3"/>
                </a:solidFill>
                <a:latin typeface="Avant Garde Demi SFDC"/>
                <a:ea typeface="Avant Garde Demi SFDC"/>
                <a:cs typeface="Avant Garde Demi SFDC"/>
                <a:sym typeface="Avant Garde Demi SFDC"/>
              </a:rPr>
              <a:t> </a:t>
            </a:r>
            <a:r>
              <a:rPr i="0" lang="en-US" sz="6600" u="none" cap="none" strike="noStrike">
                <a:solidFill>
                  <a:srgbClr val="FEFEFD"/>
                </a:solidFill>
                <a:latin typeface="Avant Garde Demi SFDC"/>
                <a:ea typeface="Avant Garde Demi SFDC"/>
                <a:cs typeface="Avant Garde Demi SFDC"/>
                <a:sym typeface="Avant Garde Demi SFDC"/>
              </a:rPr>
              <a:t>you</a:t>
            </a:r>
            <a:endParaRPr sz="6600">
              <a:latin typeface="Avant Garde Demi SFDC"/>
              <a:ea typeface="Avant Garde Demi SFDC"/>
              <a:cs typeface="Avant Garde Demi SFDC"/>
              <a:sym typeface="Avant Garde Demi SFDC"/>
            </a:endParaRPr>
          </a:p>
        </p:txBody>
      </p:sp>
      <p:pic>
        <p:nvPicPr>
          <p:cNvPr id="1076" name="Google Shape;1076;p111"/>
          <p:cNvPicPr preferRelativeResize="0"/>
          <p:nvPr/>
        </p:nvPicPr>
        <p:blipFill rotWithShape="1">
          <a:blip r:embed="rId2">
            <a:alphaModFix/>
          </a:blip>
          <a:srcRect b="0" l="109" r="99" t="0"/>
          <a:stretch/>
        </p:blipFill>
        <p:spPr>
          <a:xfrm>
            <a:off x="5088187" y="2524745"/>
            <a:ext cx="2012453" cy="52689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1 - Title Slide_A ">
  <p:cSld name="Basic_4_1_1_1_1_1_1_1_3_1_1_1_2_2_1_1_2_1">
    <p:bg>
      <p:bgPr>
        <a:solidFill>
          <a:srgbClr val="CFE9FE"/>
        </a:solidFill>
      </p:bgPr>
    </p:bg>
    <p:spTree>
      <p:nvGrpSpPr>
        <p:cNvPr id="99" name="Shape 99"/>
        <p:cNvGrpSpPr/>
        <p:nvPr/>
      </p:nvGrpSpPr>
      <p:grpSpPr>
        <a:xfrm>
          <a:off x="0" y="0"/>
          <a:ext cx="0" cy="0"/>
          <a:chOff x="0" y="0"/>
          <a:chExt cx="0" cy="0"/>
        </a:xfrm>
      </p:grpSpPr>
      <p:sp>
        <p:nvSpPr>
          <p:cNvPr id="100" name="Google Shape;100;p12"/>
          <p:cNvSpPr/>
          <p:nvPr/>
        </p:nvSpPr>
        <p:spPr>
          <a:xfrm>
            <a:off x="7725925" y="2574574"/>
            <a:ext cx="4469038" cy="4286268"/>
          </a:xfrm>
          <a:custGeom>
            <a:rect b="b" l="l" r="r" t="t"/>
            <a:pathLst>
              <a:path extrusionOk="0" h="3204686" w="3341337">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pic>
        <p:nvPicPr>
          <p:cNvPr id="101" name="Google Shape;101;p12"/>
          <p:cNvPicPr preferRelativeResize="0"/>
          <p:nvPr/>
        </p:nvPicPr>
        <p:blipFill>
          <a:blip r:embed="rId2">
            <a:alphaModFix/>
          </a:blip>
          <a:stretch>
            <a:fillRect/>
          </a:stretch>
        </p:blipFill>
        <p:spPr>
          <a:xfrm>
            <a:off x="6573413" y="386140"/>
            <a:ext cx="5658817" cy="6483096"/>
          </a:xfrm>
          <a:prstGeom prst="rect">
            <a:avLst/>
          </a:prstGeom>
          <a:noFill/>
          <a:ln>
            <a:noFill/>
          </a:ln>
        </p:spPr>
      </p:pic>
      <p:grpSp>
        <p:nvGrpSpPr>
          <p:cNvPr id="102" name="Google Shape;102;p12"/>
          <p:cNvGrpSpPr/>
          <p:nvPr/>
        </p:nvGrpSpPr>
        <p:grpSpPr>
          <a:xfrm>
            <a:off x="0" y="0"/>
            <a:ext cx="7778812" cy="6855929"/>
            <a:chOff x="0" y="-1"/>
            <a:chExt cx="8235905" cy="6855929"/>
          </a:xfrm>
        </p:grpSpPr>
        <p:sp>
          <p:nvSpPr>
            <p:cNvPr id="103" name="Google Shape;103;p12"/>
            <p:cNvSpPr/>
            <p:nvPr/>
          </p:nvSpPr>
          <p:spPr>
            <a:xfrm flipH="1">
              <a:off x="0" y="-1"/>
              <a:ext cx="6551855" cy="6855929"/>
            </a:xfrm>
            <a:custGeom>
              <a:rect b="b" l="l" r="r" t="t"/>
              <a:pathLst>
                <a:path extrusionOk="0" h="6855929" w="6551855">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104" name="Google Shape;104;p12"/>
            <p:cNvSpPr/>
            <p:nvPr/>
          </p:nvSpPr>
          <p:spPr>
            <a:xfrm flipH="1">
              <a:off x="1684050" y="-1"/>
              <a:ext cx="6551855" cy="6855929"/>
            </a:xfrm>
            <a:custGeom>
              <a:rect b="b" l="l" r="r" t="t"/>
              <a:pathLst>
                <a:path extrusionOk="0" h="6855929" w="6551855">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105" name="Google Shape;105;p12"/>
          <p:cNvSpPr txBox="1"/>
          <p:nvPr>
            <p:ph type="title"/>
          </p:nvPr>
        </p:nvSpPr>
        <p:spPr>
          <a:xfrm>
            <a:off x="576075" y="1210300"/>
            <a:ext cx="6620100" cy="2727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4800"/>
              <a:buNone/>
              <a:defRPr sz="4800"/>
            </a:lvl1pPr>
            <a:lvl2pPr lvl="1" rtl="0" algn="l">
              <a:spcBef>
                <a:spcPts val="0"/>
              </a:spcBef>
              <a:spcAft>
                <a:spcPts val="0"/>
              </a:spcAft>
              <a:buClr>
                <a:schemeClr val="accent1"/>
              </a:buClr>
              <a:buSzPts val="3200"/>
              <a:buNone/>
              <a:defRPr/>
            </a:lvl2pPr>
            <a:lvl3pPr lvl="2" rtl="0" algn="l">
              <a:spcBef>
                <a:spcPts val="0"/>
              </a:spcBef>
              <a:spcAft>
                <a:spcPts val="0"/>
              </a:spcAft>
              <a:buClr>
                <a:schemeClr val="accent1"/>
              </a:buClr>
              <a:buSzPts val="3200"/>
              <a:buNone/>
              <a:defRPr/>
            </a:lvl3pPr>
            <a:lvl4pPr lvl="3" rtl="0" algn="l">
              <a:spcBef>
                <a:spcPts val="0"/>
              </a:spcBef>
              <a:spcAft>
                <a:spcPts val="0"/>
              </a:spcAft>
              <a:buClr>
                <a:schemeClr val="accent1"/>
              </a:buClr>
              <a:buSzPts val="3200"/>
              <a:buNone/>
              <a:defRPr/>
            </a:lvl4pPr>
            <a:lvl5pPr lvl="4" rtl="0" algn="l">
              <a:spcBef>
                <a:spcPts val="0"/>
              </a:spcBef>
              <a:spcAft>
                <a:spcPts val="0"/>
              </a:spcAft>
              <a:buClr>
                <a:schemeClr val="accent1"/>
              </a:buClr>
              <a:buSzPts val="3200"/>
              <a:buNone/>
              <a:defRPr/>
            </a:lvl5pPr>
            <a:lvl6pPr lvl="5" rtl="0" algn="l">
              <a:spcBef>
                <a:spcPts val="0"/>
              </a:spcBef>
              <a:spcAft>
                <a:spcPts val="0"/>
              </a:spcAft>
              <a:buClr>
                <a:schemeClr val="accent1"/>
              </a:buClr>
              <a:buSzPts val="3200"/>
              <a:buNone/>
              <a:defRPr/>
            </a:lvl6pPr>
            <a:lvl7pPr lvl="6" rtl="0" algn="l">
              <a:spcBef>
                <a:spcPts val="0"/>
              </a:spcBef>
              <a:spcAft>
                <a:spcPts val="0"/>
              </a:spcAft>
              <a:buClr>
                <a:schemeClr val="accent1"/>
              </a:buClr>
              <a:buSzPts val="3200"/>
              <a:buNone/>
              <a:defRPr/>
            </a:lvl7pPr>
            <a:lvl8pPr lvl="7" rtl="0" algn="l">
              <a:spcBef>
                <a:spcPts val="0"/>
              </a:spcBef>
              <a:spcAft>
                <a:spcPts val="0"/>
              </a:spcAft>
              <a:buClr>
                <a:schemeClr val="accent1"/>
              </a:buClr>
              <a:buSzPts val="3200"/>
              <a:buNone/>
              <a:defRPr/>
            </a:lvl8pPr>
            <a:lvl9pPr lvl="8" rtl="0" algn="l">
              <a:spcBef>
                <a:spcPts val="0"/>
              </a:spcBef>
              <a:spcAft>
                <a:spcPts val="0"/>
              </a:spcAft>
              <a:buClr>
                <a:schemeClr val="accent1"/>
              </a:buClr>
              <a:buSzPts val="3200"/>
              <a:buNone/>
              <a:defRPr/>
            </a:lvl9pPr>
          </a:lstStyle>
          <a:p/>
        </p:txBody>
      </p:sp>
      <p:pic>
        <p:nvPicPr>
          <p:cNvPr descr="pasted-image.pdf" id="106" name="Google Shape;106;p12"/>
          <p:cNvPicPr preferRelativeResize="0"/>
          <p:nvPr/>
        </p:nvPicPr>
        <p:blipFill rotWithShape="1">
          <a:blip r:embed="rId3">
            <a:alphaModFix/>
          </a:blip>
          <a:srcRect b="0" l="0" r="0" t="0"/>
          <a:stretch/>
        </p:blipFill>
        <p:spPr>
          <a:xfrm>
            <a:off x="566551" y="489245"/>
            <a:ext cx="947374" cy="663300"/>
          </a:xfrm>
          <a:prstGeom prst="rect">
            <a:avLst/>
          </a:prstGeom>
          <a:noFill/>
          <a:ln>
            <a:noFill/>
          </a:ln>
        </p:spPr>
      </p:pic>
      <p:sp>
        <p:nvSpPr>
          <p:cNvPr id="107" name="Google Shape;107;p12"/>
          <p:cNvSpPr txBox="1"/>
          <p:nvPr>
            <p:ph idx="1" type="subTitle"/>
          </p:nvPr>
        </p:nvSpPr>
        <p:spPr>
          <a:xfrm>
            <a:off x="576075" y="3922776"/>
            <a:ext cx="6620100" cy="14721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08" name="Google Shape;108;p12" title="Salesforce logo"/>
          <p:cNvPicPr preferRelativeResize="0"/>
          <p:nvPr/>
        </p:nvPicPr>
        <p:blipFill rotWithShape="1">
          <a:blip r:embed="rId3">
            <a:alphaModFix/>
          </a:blip>
          <a:srcRect b="0" l="0" r="0" t="0"/>
          <a:stretch/>
        </p:blipFill>
        <p:spPr>
          <a:xfrm>
            <a:off x="566551" y="489245"/>
            <a:ext cx="947374" cy="663300"/>
          </a:xfrm>
          <a:prstGeom prst="rect">
            <a:avLst/>
          </a:prstGeom>
          <a:noFill/>
          <a:ln>
            <a:noFill/>
          </a:ln>
        </p:spPr>
      </p:pic>
      <p:sp>
        <p:nvSpPr>
          <p:cNvPr id="109" name="Google Shape;109;p12"/>
          <p:cNvSpPr txBox="1"/>
          <p:nvPr>
            <p:ph idx="2" type="subTitle"/>
          </p:nvPr>
        </p:nvSpPr>
        <p:spPr>
          <a:xfrm>
            <a:off x="576076" y="5550400"/>
            <a:ext cx="6318600" cy="667500"/>
          </a:xfrm>
          <a:prstGeom prst="rect">
            <a:avLst/>
          </a:prstGeom>
        </p:spPr>
        <p:txBody>
          <a:bodyPr anchorCtr="0" anchor="b" bIns="0" lIns="0" spcFirstLastPara="1" rIns="0" wrap="square" tIns="0">
            <a:noAutofit/>
          </a:bodyPr>
          <a:lstStyle>
            <a:lvl1pPr lvl="0" rtl="0">
              <a:lnSpc>
                <a:spcPct val="103000"/>
              </a:lnSpc>
              <a:spcBef>
                <a:spcPts val="550"/>
              </a:spcBef>
              <a:spcAft>
                <a:spcPts val="0"/>
              </a:spcAft>
              <a:buClr>
                <a:schemeClr val="accent1"/>
              </a:buClr>
              <a:buSzPts val="1600"/>
              <a:buNone/>
              <a:defRPr sz="1600">
                <a:solidFill>
                  <a:schemeClr val="accent1"/>
                </a:solidFill>
              </a:defRPr>
            </a:lvl1pPr>
            <a:lvl2pPr lvl="1" rtl="0">
              <a:lnSpc>
                <a:spcPct val="95000"/>
              </a:lnSpc>
              <a:spcBef>
                <a:spcPts val="575"/>
              </a:spcBef>
              <a:spcAft>
                <a:spcPts val="0"/>
              </a:spcAft>
              <a:buClr>
                <a:schemeClr val="lt1"/>
              </a:buClr>
              <a:buSzPts val="1600"/>
              <a:buNone/>
              <a:defRPr sz="1600">
                <a:solidFill>
                  <a:schemeClr val="lt1"/>
                </a:solidFill>
              </a:defRPr>
            </a:lvl2pPr>
            <a:lvl3pPr lvl="2" rtl="0">
              <a:lnSpc>
                <a:spcPct val="95000"/>
              </a:lnSpc>
              <a:spcBef>
                <a:spcPts val="300"/>
              </a:spcBef>
              <a:spcAft>
                <a:spcPts val="0"/>
              </a:spcAft>
              <a:buClr>
                <a:schemeClr val="lt1"/>
              </a:buClr>
              <a:buSzPts val="1600"/>
              <a:buNone/>
              <a:defRPr>
                <a:solidFill>
                  <a:schemeClr val="lt1"/>
                </a:solidFill>
              </a:defRPr>
            </a:lvl3pPr>
            <a:lvl4pPr lvl="3" rtl="0">
              <a:lnSpc>
                <a:spcPct val="95000"/>
              </a:lnSpc>
              <a:spcBef>
                <a:spcPts val="300"/>
              </a:spcBef>
              <a:spcAft>
                <a:spcPts val="0"/>
              </a:spcAft>
              <a:buClr>
                <a:schemeClr val="lt1"/>
              </a:buClr>
              <a:buSzPts val="1600"/>
              <a:buNone/>
              <a:defRPr sz="1600">
                <a:solidFill>
                  <a:schemeClr val="lt1"/>
                </a:solidFill>
              </a:defRPr>
            </a:lvl4pPr>
            <a:lvl5pPr lvl="4" rtl="0">
              <a:lnSpc>
                <a:spcPct val="95000"/>
              </a:lnSpc>
              <a:spcBef>
                <a:spcPts val="300"/>
              </a:spcBef>
              <a:spcAft>
                <a:spcPts val="0"/>
              </a:spcAft>
              <a:buClr>
                <a:schemeClr val="lt1"/>
              </a:buClr>
              <a:buSzPts val="1600"/>
              <a:buNone/>
              <a:defRPr sz="1600">
                <a:solidFill>
                  <a:schemeClr val="lt1"/>
                </a:solidFill>
              </a:defRPr>
            </a:lvl5pPr>
            <a:lvl6pPr lvl="5" rtl="0">
              <a:lnSpc>
                <a:spcPct val="95000"/>
              </a:lnSpc>
              <a:spcBef>
                <a:spcPts val="300"/>
              </a:spcBef>
              <a:spcAft>
                <a:spcPts val="0"/>
              </a:spcAft>
              <a:buClr>
                <a:schemeClr val="lt1"/>
              </a:buClr>
              <a:buSzPts val="1600"/>
              <a:buNone/>
              <a:defRPr sz="1600">
                <a:solidFill>
                  <a:schemeClr val="lt1"/>
                </a:solidFill>
              </a:defRPr>
            </a:lvl6pPr>
            <a:lvl7pPr lvl="6" rtl="0">
              <a:lnSpc>
                <a:spcPct val="95000"/>
              </a:lnSpc>
              <a:spcBef>
                <a:spcPts val="300"/>
              </a:spcBef>
              <a:spcAft>
                <a:spcPts val="0"/>
              </a:spcAft>
              <a:buClr>
                <a:schemeClr val="lt1"/>
              </a:buClr>
              <a:buSzPts val="1600"/>
              <a:buNone/>
              <a:defRPr sz="1600">
                <a:solidFill>
                  <a:schemeClr val="lt1"/>
                </a:solidFill>
              </a:defRPr>
            </a:lvl7pPr>
            <a:lvl8pPr lvl="7" rtl="0">
              <a:lnSpc>
                <a:spcPct val="95000"/>
              </a:lnSpc>
              <a:spcBef>
                <a:spcPts val="300"/>
              </a:spcBef>
              <a:spcAft>
                <a:spcPts val="0"/>
              </a:spcAft>
              <a:buClr>
                <a:schemeClr val="lt1"/>
              </a:buClr>
              <a:buSzPts val="1600"/>
              <a:buNone/>
              <a:defRPr sz="1600">
                <a:solidFill>
                  <a:schemeClr val="lt1"/>
                </a:solidFill>
              </a:defRPr>
            </a:lvl8pPr>
            <a:lvl9pPr lvl="8" rtl="0">
              <a:lnSpc>
                <a:spcPct val="95000"/>
              </a:lnSpc>
              <a:spcBef>
                <a:spcPts val="300"/>
              </a:spcBef>
              <a:spcAft>
                <a:spcPts val="300"/>
              </a:spcAft>
              <a:buClr>
                <a:schemeClr val="lt1"/>
              </a:buClr>
              <a:buSzPts val="1600"/>
              <a:buNone/>
              <a:defRPr sz="1600">
                <a:solidFill>
                  <a:schemeClr val="lt1"/>
                </a:solidFill>
              </a:defRPr>
            </a:lvl9pPr>
          </a:lstStyle>
          <a:p/>
        </p:txBody>
      </p:sp>
      <p:pic>
        <p:nvPicPr>
          <p:cNvPr id="110" name="Google Shape;110;p12"/>
          <p:cNvPicPr preferRelativeResize="0"/>
          <p:nvPr/>
        </p:nvPicPr>
        <p:blipFill rotWithShape="1">
          <a:blip r:embed="rId4">
            <a:alphaModFix amt="79000"/>
          </a:blip>
          <a:srcRect b="0" l="0" r="0" t="0"/>
          <a:stretch/>
        </p:blipFill>
        <p:spPr>
          <a:xfrm>
            <a:off x="7639750" y="6287775"/>
            <a:ext cx="2402550" cy="570475"/>
          </a:xfrm>
          <a:prstGeom prst="rect">
            <a:avLst/>
          </a:prstGeom>
          <a:noFill/>
          <a:ln>
            <a:noFill/>
          </a:ln>
        </p:spPr>
      </p:pic>
      <p:pic>
        <p:nvPicPr>
          <p:cNvPr id="111" name="Google Shape;111;p12"/>
          <p:cNvPicPr preferRelativeResize="0"/>
          <p:nvPr/>
        </p:nvPicPr>
        <p:blipFill rotWithShape="1">
          <a:blip r:embed="rId4">
            <a:alphaModFix amt="79000"/>
          </a:blip>
          <a:srcRect b="18026" l="6269" r="23525" t="0"/>
          <a:stretch/>
        </p:blipFill>
        <p:spPr>
          <a:xfrm>
            <a:off x="9862600" y="5859525"/>
            <a:ext cx="2369626" cy="998450"/>
          </a:xfrm>
          <a:prstGeom prst="rect">
            <a:avLst/>
          </a:prstGeom>
          <a:noFill/>
          <a:ln>
            <a:noFill/>
          </a:ln>
        </p:spPr>
      </p:pic>
      <p:pic>
        <p:nvPicPr>
          <p:cNvPr id="112" name="Google Shape;112;p12"/>
          <p:cNvPicPr preferRelativeResize="0"/>
          <p:nvPr/>
        </p:nvPicPr>
        <p:blipFill rotWithShape="1">
          <a:blip r:embed="rId4">
            <a:alphaModFix/>
          </a:blip>
          <a:srcRect b="0" l="0" r="0" t="0"/>
          <a:stretch/>
        </p:blipFill>
        <p:spPr>
          <a:xfrm rot="10">
            <a:off x="9117800" y="6048003"/>
            <a:ext cx="2112826" cy="840969"/>
          </a:xfrm>
          <a:prstGeom prst="rect">
            <a:avLst/>
          </a:prstGeom>
          <a:noFill/>
          <a:ln>
            <a:noFill/>
          </a:ln>
        </p:spPr>
      </p:pic>
      <p:pic>
        <p:nvPicPr>
          <p:cNvPr descr="ASTRO_Trailblazer_ArmsUpLeft_SFS20_LR.png" id="113" name="Google Shape;113;p12"/>
          <p:cNvPicPr preferRelativeResize="0"/>
          <p:nvPr/>
        </p:nvPicPr>
        <p:blipFill rotWithShape="1">
          <a:blip r:embed="rId5">
            <a:alphaModFix/>
          </a:blip>
          <a:srcRect b="11597" l="15613" r="15606" t="13630"/>
          <a:stretch/>
        </p:blipFill>
        <p:spPr>
          <a:xfrm rot="149240">
            <a:off x="7574638" y="4285705"/>
            <a:ext cx="2227975" cy="2422143"/>
          </a:xfrm>
          <a:prstGeom prst="rect">
            <a:avLst/>
          </a:prstGeom>
          <a:noFill/>
          <a:ln>
            <a:noFill/>
          </a:ln>
        </p:spPr>
      </p:pic>
      <p:pic>
        <p:nvPicPr>
          <p:cNvPr id="114" name="Google Shape;114;p12"/>
          <p:cNvPicPr preferRelativeResize="0"/>
          <p:nvPr/>
        </p:nvPicPr>
        <p:blipFill>
          <a:blip r:embed="rId6">
            <a:alphaModFix/>
          </a:blip>
          <a:stretch>
            <a:fillRect/>
          </a:stretch>
        </p:blipFill>
        <p:spPr>
          <a:xfrm>
            <a:off x="6188885" y="6142651"/>
            <a:ext cx="2331549" cy="723025"/>
          </a:xfrm>
          <a:prstGeom prst="rect">
            <a:avLst/>
          </a:prstGeom>
          <a:noFill/>
          <a:ln>
            <a:noFill/>
          </a:ln>
        </p:spPr>
      </p:pic>
      <p:pic>
        <p:nvPicPr>
          <p:cNvPr id="115" name="Google Shape;115;p12"/>
          <p:cNvPicPr preferRelativeResize="0"/>
          <p:nvPr/>
        </p:nvPicPr>
        <p:blipFill>
          <a:blip r:embed="rId7">
            <a:alphaModFix/>
          </a:blip>
          <a:stretch>
            <a:fillRect/>
          </a:stretch>
        </p:blipFill>
        <p:spPr>
          <a:xfrm flipH="1" rot="505039">
            <a:off x="8445554" y="1748146"/>
            <a:ext cx="363510" cy="309656"/>
          </a:xfrm>
          <a:prstGeom prst="rect">
            <a:avLst/>
          </a:prstGeom>
          <a:noFill/>
          <a:ln>
            <a:noFill/>
          </a:ln>
        </p:spPr>
      </p:pic>
      <p:pic>
        <p:nvPicPr>
          <p:cNvPr id="116" name="Google Shape;116;p12"/>
          <p:cNvPicPr preferRelativeResize="0"/>
          <p:nvPr/>
        </p:nvPicPr>
        <p:blipFill rotWithShape="1">
          <a:blip r:embed="rId8">
            <a:alphaModFix/>
          </a:blip>
          <a:srcRect b="0" l="744" r="-4146" t="0"/>
          <a:stretch/>
        </p:blipFill>
        <p:spPr>
          <a:xfrm>
            <a:off x="9343883" y="2055384"/>
            <a:ext cx="2859163" cy="4678477"/>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 Speaker Intro Slide -  DF23">
  <p:cSld name="Seque Slide - A">
    <p:bg>
      <p:bgPr>
        <a:solidFill>
          <a:schemeClr val="accent1"/>
        </a:solidFill>
      </p:bgPr>
    </p:bg>
    <p:spTree>
      <p:nvGrpSpPr>
        <p:cNvPr id="1077" name="Shape 1077"/>
        <p:cNvGrpSpPr/>
        <p:nvPr/>
      </p:nvGrpSpPr>
      <p:grpSpPr>
        <a:xfrm>
          <a:off x="0" y="0"/>
          <a:ext cx="0" cy="0"/>
          <a:chOff x="0" y="0"/>
          <a:chExt cx="0" cy="0"/>
        </a:xfrm>
      </p:grpSpPr>
      <p:pic>
        <p:nvPicPr>
          <p:cNvPr id="1078" name="Google Shape;1078;p112"/>
          <p:cNvPicPr preferRelativeResize="0"/>
          <p:nvPr/>
        </p:nvPicPr>
        <p:blipFill rotWithShape="1">
          <a:blip r:embed="rId2">
            <a:alphaModFix/>
          </a:blip>
          <a:srcRect b="189" l="0" r="0" t="179"/>
          <a:stretch/>
        </p:blipFill>
        <p:spPr>
          <a:xfrm>
            <a:off x="-1" y="1750"/>
            <a:ext cx="12188827" cy="6854431"/>
          </a:xfrm>
          <a:prstGeom prst="rect">
            <a:avLst/>
          </a:prstGeom>
          <a:noFill/>
          <a:ln>
            <a:noFill/>
          </a:ln>
        </p:spPr>
      </p:pic>
      <p:sp>
        <p:nvSpPr>
          <p:cNvPr id="1079" name="Google Shape;1079;p112"/>
          <p:cNvSpPr txBox="1"/>
          <p:nvPr>
            <p:ph type="ctrTitle"/>
          </p:nvPr>
        </p:nvSpPr>
        <p:spPr>
          <a:xfrm>
            <a:off x="578445" y="2445055"/>
            <a:ext cx="5880300" cy="1115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Clr>
                <a:srgbClr val="90D0FE"/>
              </a:buClr>
              <a:buSzPts val="3800"/>
              <a:buFont typeface="Avant Garde Demi SFDC"/>
              <a:buNone/>
              <a:defRPr b="0" sz="3800">
                <a:solidFill>
                  <a:srgbClr val="90D0FE"/>
                </a:solidFill>
                <a:latin typeface="Avant Garde Demi SFDC"/>
                <a:ea typeface="Avant Garde Demi SFDC"/>
                <a:cs typeface="Avant Garde Demi SFDC"/>
                <a:sym typeface="Avant Garde Demi SFDC"/>
              </a:defRPr>
            </a:lvl1pPr>
            <a:lvl2pPr lvl="1"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2pPr>
            <a:lvl3pPr lvl="2"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3pPr>
            <a:lvl4pPr lvl="3"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4pPr>
            <a:lvl5pPr lvl="4"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5pPr>
            <a:lvl6pPr lvl="5"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6pPr>
            <a:lvl7pPr lvl="6"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7pPr>
            <a:lvl8pPr lvl="7"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8pPr>
            <a:lvl9pPr lvl="8"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9pPr>
          </a:lstStyle>
          <a:p/>
        </p:txBody>
      </p:sp>
      <p:sp>
        <p:nvSpPr>
          <p:cNvPr id="1080" name="Google Shape;1080;p112"/>
          <p:cNvSpPr txBox="1"/>
          <p:nvPr>
            <p:ph idx="1" type="body"/>
          </p:nvPr>
        </p:nvSpPr>
        <p:spPr>
          <a:xfrm>
            <a:off x="578444" y="3610139"/>
            <a:ext cx="4462200" cy="1888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chemeClr val="lt1"/>
              </a:buClr>
              <a:buSzPts val="2400"/>
              <a:buNone/>
              <a:defRPr b="0" i="0" sz="2400">
                <a:solidFill>
                  <a:schemeClr val="lt1"/>
                </a:solidFill>
                <a:latin typeface="Salesforce Sans"/>
                <a:ea typeface="Salesforce Sans"/>
                <a:cs typeface="Salesforce Sans"/>
                <a:sym typeface="Salesforce Sans"/>
              </a:defRPr>
            </a:lvl1pPr>
            <a:lvl2pPr indent="-342900" lvl="1" marL="914400" rtl="0" algn="l">
              <a:spcBef>
                <a:spcPts val="200"/>
              </a:spcBef>
              <a:spcAft>
                <a:spcPts val="0"/>
              </a:spcAft>
              <a:buClr>
                <a:schemeClr val="lt1"/>
              </a:buClr>
              <a:buSzPts val="1800"/>
              <a:buChar char="•"/>
              <a:defRPr>
                <a:solidFill>
                  <a:schemeClr val="lt1"/>
                </a:solidFill>
              </a:defRPr>
            </a:lvl2pPr>
            <a:lvl3pPr indent="-342900" lvl="2" marL="1371600" rtl="0" algn="l">
              <a:spcBef>
                <a:spcPts val="600"/>
              </a:spcBef>
              <a:spcAft>
                <a:spcPts val="0"/>
              </a:spcAft>
              <a:buClr>
                <a:schemeClr val="lt1"/>
              </a:buClr>
              <a:buSzPts val="1800"/>
              <a:buChar char="•"/>
              <a:defRPr>
                <a:solidFill>
                  <a:schemeClr val="lt1"/>
                </a:solidFill>
              </a:defRPr>
            </a:lvl3pPr>
            <a:lvl4pPr indent="-342900" lvl="3" marL="1828800" rtl="0" algn="l">
              <a:spcBef>
                <a:spcPts val="600"/>
              </a:spcBef>
              <a:spcAft>
                <a:spcPts val="0"/>
              </a:spcAft>
              <a:buClr>
                <a:schemeClr val="lt1"/>
              </a:buClr>
              <a:buSzPts val="1800"/>
              <a:buChar char="•"/>
              <a:defRPr>
                <a:solidFill>
                  <a:schemeClr val="lt1"/>
                </a:solidFill>
              </a:defRPr>
            </a:lvl4pPr>
            <a:lvl5pPr indent="-228600" lvl="4" marL="2286000" rtl="0" algn="l">
              <a:spcBef>
                <a:spcPts val="600"/>
              </a:spcBef>
              <a:spcAft>
                <a:spcPts val="0"/>
              </a:spcAft>
              <a:buClr>
                <a:schemeClr val="lt1"/>
              </a:buClr>
              <a:buSzPts val="1400"/>
              <a:buNone/>
              <a:defRPr>
                <a:solidFill>
                  <a:schemeClr val="lt1"/>
                </a:solidFill>
              </a:defRPr>
            </a:lvl5pPr>
            <a:lvl6pPr indent="-342900" lvl="5" marL="2743200" rtl="0" algn="l">
              <a:spcBef>
                <a:spcPts val="600"/>
              </a:spcBef>
              <a:spcAft>
                <a:spcPts val="0"/>
              </a:spcAft>
              <a:buClr>
                <a:schemeClr val="lt1"/>
              </a:buClr>
              <a:buSzPts val="1800"/>
              <a:buChar char="•"/>
              <a:defRPr>
                <a:solidFill>
                  <a:schemeClr val="lt1"/>
                </a:solidFill>
              </a:defRPr>
            </a:lvl6pPr>
            <a:lvl7pPr indent="-342900" lvl="6" marL="3200400" rtl="0" algn="l">
              <a:spcBef>
                <a:spcPts val="400"/>
              </a:spcBef>
              <a:spcAft>
                <a:spcPts val="0"/>
              </a:spcAft>
              <a:buClr>
                <a:schemeClr val="lt1"/>
              </a:buClr>
              <a:buSzPts val="1800"/>
              <a:buChar char="•"/>
              <a:defRPr>
                <a:solidFill>
                  <a:schemeClr val="lt1"/>
                </a:solidFill>
              </a:defRPr>
            </a:lvl7pPr>
            <a:lvl8pPr indent="-342900" lvl="7" marL="3657600" rtl="0" algn="l">
              <a:spcBef>
                <a:spcPts val="400"/>
              </a:spcBef>
              <a:spcAft>
                <a:spcPts val="0"/>
              </a:spcAft>
              <a:buClr>
                <a:schemeClr val="lt1"/>
              </a:buClr>
              <a:buSzPts val="1800"/>
              <a:buChar char="•"/>
              <a:defRPr>
                <a:solidFill>
                  <a:schemeClr val="lt1"/>
                </a:solidFill>
              </a:defRPr>
            </a:lvl8pPr>
            <a:lvl9pPr indent="-342900" lvl="8" marL="4114800" rtl="0" algn="l">
              <a:spcBef>
                <a:spcPts val="400"/>
              </a:spcBef>
              <a:spcAft>
                <a:spcPts val="0"/>
              </a:spcAft>
              <a:buClr>
                <a:schemeClr val="lt1"/>
              </a:buClr>
              <a:buSzPts val="1800"/>
              <a:buChar char="•"/>
              <a:defRPr>
                <a:solidFill>
                  <a:schemeClr val="lt1"/>
                </a:solidFill>
              </a:defRPr>
            </a:lvl9pPr>
          </a:lstStyle>
          <a:p/>
        </p:txBody>
      </p:sp>
      <p:pic>
        <p:nvPicPr>
          <p:cNvPr descr="White.png" id="1081" name="Google Shape;1081;p112"/>
          <p:cNvPicPr preferRelativeResize="0"/>
          <p:nvPr/>
        </p:nvPicPr>
        <p:blipFill rotWithShape="1">
          <a:blip r:embed="rId3">
            <a:alphaModFix/>
          </a:blip>
          <a:srcRect b="21449" l="59188" r="13406" t="24452"/>
          <a:stretch/>
        </p:blipFill>
        <p:spPr>
          <a:xfrm>
            <a:off x="7214358" y="1676816"/>
            <a:ext cx="3340224" cy="3709949"/>
          </a:xfrm>
          <a:custGeom>
            <a:rect b="b" l="l" r="r" t="t"/>
            <a:pathLst>
              <a:path extrusionOk="0" h="21478" w="21600">
                <a:moveTo>
                  <a:pt x="10799" y="0"/>
                </a:moveTo>
                <a:cubicBezTo>
                  <a:pt x="10271" y="0"/>
                  <a:pt x="9743" y="123"/>
                  <a:pt x="9269" y="368"/>
                </a:cubicBezTo>
                <a:lnTo>
                  <a:pt x="1530" y="4365"/>
                </a:lnTo>
                <a:cubicBezTo>
                  <a:pt x="581" y="4855"/>
                  <a:pt x="0" y="5758"/>
                  <a:pt x="0" y="6738"/>
                </a:cubicBezTo>
                <a:lnTo>
                  <a:pt x="0" y="14739"/>
                </a:lnTo>
                <a:cubicBezTo>
                  <a:pt x="0" y="15719"/>
                  <a:pt x="581" y="16621"/>
                  <a:pt x="1530" y="17111"/>
                </a:cubicBezTo>
                <a:lnTo>
                  <a:pt x="9269" y="21110"/>
                </a:lnTo>
                <a:cubicBezTo>
                  <a:pt x="10218" y="21600"/>
                  <a:pt x="11381" y="21600"/>
                  <a:pt x="12330" y="21110"/>
                </a:cubicBezTo>
                <a:lnTo>
                  <a:pt x="20070" y="17111"/>
                </a:lnTo>
                <a:cubicBezTo>
                  <a:pt x="21019" y="16621"/>
                  <a:pt x="21600" y="15719"/>
                  <a:pt x="21600" y="14739"/>
                </a:cubicBezTo>
                <a:lnTo>
                  <a:pt x="21600" y="6738"/>
                </a:lnTo>
                <a:cubicBezTo>
                  <a:pt x="21600" y="5758"/>
                  <a:pt x="21019" y="4855"/>
                  <a:pt x="20070" y="4365"/>
                </a:cubicBezTo>
                <a:lnTo>
                  <a:pt x="12330" y="368"/>
                </a:lnTo>
                <a:cubicBezTo>
                  <a:pt x="11855" y="123"/>
                  <a:pt x="11327" y="0"/>
                  <a:pt x="10799" y="0"/>
                </a:cubicBezTo>
                <a:close/>
              </a:path>
            </a:pathLst>
          </a:cu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Segue Slide - DF23">
  <p:cSld name="Seque Slide - A_1">
    <p:bg>
      <p:bgPr>
        <a:solidFill>
          <a:schemeClr val="accent1"/>
        </a:solidFill>
      </p:bgPr>
    </p:bg>
    <p:spTree>
      <p:nvGrpSpPr>
        <p:cNvPr id="1082" name="Shape 1082"/>
        <p:cNvGrpSpPr/>
        <p:nvPr/>
      </p:nvGrpSpPr>
      <p:grpSpPr>
        <a:xfrm>
          <a:off x="0" y="0"/>
          <a:ext cx="0" cy="0"/>
          <a:chOff x="0" y="0"/>
          <a:chExt cx="0" cy="0"/>
        </a:xfrm>
      </p:grpSpPr>
      <p:pic>
        <p:nvPicPr>
          <p:cNvPr id="1083" name="Google Shape;1083;p113"/>
          <p:cNvPicPr preferRelativeResize="0"/>
          <p:nvPr/>
        </p:nvPicPr>
        <p:blipFill rotWithShape="1">
          <a:blip r:embed="rId2">
            <a:alphaModFix/>
          </a:blip>
          <a:srcRect b="0" l="0" r="0" t="0"/>
          <a:stretch/>
        </p:blipFill>
        <p:spPr>
          <a:xfrm>
            <a:off x="1587" y="888"/>
            <a:ext cx="12185650" cy="6854439"/>
          </a:xfrm>
          <a:prstGeom prst="rect">
            <a:avLst/>
          </a:prstGeom>
          <a:noFill/>
          <a:ln>
            <a:noFill/>
          </a:ln>
        </p:spPr>
      </p:pic>
      <p:sp>
        <p:nvSpPr>
          <p:cNvPr id="1084" name="Google Shape;1084;p113"/>
          <p:cNvSpPr txBox="1"/>
          <p:nvPr>
            <p:ph type="ctrTitle"/>
          </p:nvPr>
        </p:nvSpPr>
        <p:spPr>
          <a:xfrm>
            <a:off x="578442" y="2421370"/>
            <a:ext cx="4462200" cy="1115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Clr>
                <a:srgbClr val="90D0FE"/>
              </a:buClr>
              <a:buSzPts val="1400"/>
              <a:buFont typeface="Avant Garde Demi SFDC"/>
              <a:buNone/>
              <a:defRPr b="0" sz="3600">
                <a:solidFill>
                  <a:srgbClr val="90D0FE"/>
                </a:solidFill>
                <a:latin typeface="Avant Garde Demi SFDC"/>
                <a:ea typeface="Avant Garde Demi SFDC"/>
                <a:cs typeface="Avant Garde Demi SFDC"/>
                <a:sym typeface="Avant Garde Demi SFDC"/>
              </a:defRPr>
            </a:lvl1pPr>
            <a:lvl2pPr lvl="1"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2pPr>
            <a:lvl3pPr lvl="2"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3pPr>
            <a:lvl4pPr lvl="3"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4pPr>
            <a:lvl5pPr lvl="4"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5pPr>
            <a:lvl6pPr lvl="5"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6pPr>
            <a:lvl7pPr lvl="6"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7pPr>
            <a:lvl8pPr lvl="7"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8pPr>
            <a:lvl9pPr lvl="8"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9pPr>
          </a:lstStyle>
          <a:p/>
        </p:txBody>
      </p:sp>
      <p:sp>
        <p:nvSpPr>
          <p:cNvPr id="1085" name="Google Shape;1085;p113"/>
          <p:cNvSpPr txBox="1"/>
          <p:nvPr>
            <p:ph idx="1" type="body"/>
          </p:nvPr>
        </p:nvSpPr>
        <p:spPr>
          <a:xfrm>
            <a:off x="578442" y="3607458"/>
            <a:ext cx="4462200" cy="36120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chemeClr val="lt1"/>
              </a:buClr>
              <a:buSzPts val="2400"/>
              <a:buNone/>
              <a:defRPr b="0" i="0" sz="2400">
                <a:solidFill>
                  <a:schemeClr val="lt1"/>
                </a:solidFill>
                <a:latin typeface="Salesforce Sans"/>
                <a:ea typeface="Salesforce Sans"/>
                <a:cs typeface="Salesforce Sans"/>
                <a:sym typeface="Salesforce Sans"/>
              </a:defRPr>
            </a:lvl1pPr>
            <a:lvl2pPr indent="-342900" lvl="1" marL="914400" rtl="0" algn="l">
              <a:spcBef>
                <a:spcPts val="200"/>
              </a:spcBef>
              <a:spcAft>
                <a:spcPts val="0"/>
              </a:spcAft>
              <a:buClr>
                <a:schemeClr val="lt1"/>
              </a:buClr>
              <a:buSzPts val="1800"/>
              <a:buChar char="•"/>
              <a:defRPr>
                <a:solidFill>
                  <a:schemeClr val="lt1"/>
                </a:solidFill>
              </a:defRPr>
            </a:lvl2pPr>
            <a:lvl3pPr indent="-342900" lvl="2" marL="1371600" rtl="0" algn="l">
              <a:spcBef>
                <a:spcPts val="600"/>
              </a:spcBef>
              <a:spcAft>
                <a:spcPts val="0"/>
              </a:spcAft>
              <a:buClr>
                <a:schemeClr val="lt1"/>
              </a:buClr>
              <a:buSzPts val="1800"/>
              <a:buChar char="•"/>
              <a:defRPr>
                <a:solidFill>
                  <a:schemeClr val="lt1"/>
                </a:solidFill>
              </a:defRPr>
            </a:lvl3pPr>
            <a:lvl4pPr indent="-342900" lvl="3" marL="1828800" rtl="0" algn="l">
              <a:spcBef>
                <a:spcPts val="600"/>
              </a:spcBef>
              <a:spcAft>
                <a:spcPts val="0"/>
              </a:spcAft>
              <a:buClr>
                <a:schemeClr val="lt1"/>
              </a:buClr>
              <a:buSzPts val="1800"/>
              <a:buChar char="•"/>
              <a:defRPr>
                <a:solidFill>
                  <a:schemeClr val="lt1"/>
                </a:solidFill>
              </a:defRPr>
            </a:lvl4pPr>
            <a:lvl5pPr indent="-228600" lvl="4" marL="2286000" rtl="0" algn="l">
              <a:spcBef>
                <a:spcPts val="600"/>
              </a:spcBef>
              <a:spcAft>
                <a:spcPts val="0"/>
              </a:spcAft>
              <a:buClr>
                <a:schemeClr val="lt1"/>
              </a:buClr>
              <a:buSzPts val="1400"/>
              <a:buNone/>
              <a:defRPr>
                <a:solidFill>
                  <a:schemeClr val="lt1"/>
                </a:solidFill>
              </a:defRPr>
            </a:lvl5pPr>
            <a:lvl6pPr indent="-342900" lvl="5" marL="2743200" rtl="0" algn="l">
              <a:spcBef>
                <a:spcPts val="600"/>
              </a:spcBef>
              <a:spcAft>
                <a:spcPts val="0"/>
              </a:spcAft>
              <a:buClr>
                <a:schemeClr val="lt1"/>
              </a:buClr>
              <a:buSzPts val="1800"/>
              <a:buChar char="•"/>
              <a:defRPr>
                <a:solidFill>
                  <a:schemeClr val="lt1"/>
                </a:solidFill>
              </a:defRPr>
            </a:lvl6pPr>
            <a:lvl7pPr indent="-342900" lvl="6" marL="3200400" rtl="0" algn="l">
              <a:spcBef>
                <a:spcPts val="400"/>
              </a:spcBef>
              <a:spcAft>
                <a:spcPts val="0"/>
              </a:spcAft>
              <a:buClr>
                <a:schemeClr val="lt1"/>
              </a:buClr>
              <a:buSzPts val="1800"/>
              <a:buChar char="•"/>
              <a:defRPr>
                <a:solidFill>
                  <a:schemeClr val="lt1"/>
                </a:solidFill>
              </a:defRPr>
            </a:lvl7pPr>
            <a:lvl8pPr indent="-342900" lvl="7" marL="3657600" rtl="0" algn="l">
              <a:spcBef>
                <a:spcPts val="400"/>
              </a:spcBef>
              <a:spcAft>
                <a:spcPts val="0"/>
              </a:spcAft>
              <a:buClr>
                <a:schemeClr val="lt1"/>
              </a:buClr>
              <a:buSzPts val="1800"/>
              <a:buChar char="•"/>
              <a:defRPr>
                <a:solidFill>
                  <a:schemeClr val="lt1"/>
                </a:solidFill>
              </a:defRPr>
            </a:lvl8pPr>
            <a:lvl9pPr indent="-342900" lvl="8" marL="4114800" rtl="0" algn="l">
              <a:spcBef>
                <a:spcPts val="400"/>
              </a:spcBef>
              <a:spcAft>
                <a:spcPts val="0"/>
              </a:spcAft>
              <a:buClr>
                <a:schemeClr val="lt1"/>
              </a:buClr>
              <a:buSzPts val="1800"/>
              <a:buChar char="•"/>
              <a:defRPr>
                <a:solidFill>
                  <a:schemeClr val="lt1"/>
                </a:solidFill>
              </a:defRPr>
            </a:lvl9pPr>
          </a:lstStyle>
          <a:p/>
        </p:txBody>
      </p:sp>
      <p:pic>
        <p:nvPicPr>
          <p:cNvPr descr="Image" id="1086" name="Google Shape;1086;p113"/>
          <p:cNvPicPr preferRelativeResize="0"/>
          <p:nvPr/>
        </p:nvPicPr>
        <p:blipFill rotWithShape="1">
          <a:blip r:embed="rId3">
            <a:alphaModFix/>
          </a:blip>
          <a:srcRect b="0" l="0" r="0" t="0"/>
          <a:stretch/>
        </p:blipFill>
        <p:spPr>
          <a:xfrm>
            <a:off x="573479" y="495307"/>
            <a:ext cx="1568668" cy="407425"/>
          </a:xfrm>
          <a:prstGeom prst="rect">
            <a:avLst/>
          </a:prstGeom>
          <a:noFill/>
          <a:ln>
            <a:noFill/>
          </a:ln>
        </p:spPr>
      </p:pic>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 - Closing Thank You - DF23">
  <p:cSld name="Thank You - A_1">
    <p:bg>
      <p:bgPr>
        <a:solidFill>
          <a:schemeClr val="accent1"/>
        </a:solidFill>
      </p:bgPr>
    </p:bg>
    <p:spTree>
      <p:nvGrpSpPr>
        <p:cNvPr id="1087" name="Shape 1087"/>
        <p:cNvGrpSpPr/>
        <p:nvPr/>
      </p:nvGrpSpPr>
      <p:grpSpPr>
        <a:xfrm>
          <a:off x="0" y="0"/>
          <a:ext cx="0" cy="0"/>
          <a:chOff x="0" y="0"/>
          <a:chExt cx="0" cy="0"/>
        </a:xfrm>
      </p:grpSpPr>
      <p:pic>
        <p:nvPicPr>
          <p:cNvPr descr="pasted-image.pdf" id="1088" name="Google Shape;1088;p114"/>
          <p:cNvPicPr preferRelativeResize="0"/>
          <p:nvPr/>
        </p:nvPicPr>
        <p:blipFill rotWithShape="1">
          <a:blip r:embed="rId2">
            <a:alphaModFix/>
          </a:blip>
          <a:srcRect b="0" l="0" r="0" t="0"/>
          <a:stretch/>
        </p:blipFill>
        <p:spPr>
          <a:xfrm>
            <a:off x="11030573" y="565460"/>
            <a:ext cx="635568" cy="444979"/>
          </a:xfrm>
          <a:prstGeom prst="rect">
            <a:avLst/>
          </a:prstGeom>
          <a:noFill/>
          <a:ln>
            <a:noFill/>
          </a:ln>
        </p:spPr>
      </p:pic>
      <p:pic>
        <p:nvPicPr>
          <p:cNvPr id="1089" name="Google Shape;1089;p114"/>
          <p:cNvPicPr preferRelativeResize="0"/>
          <p:nvPr/>
        </p:nvPicPr>
        <p:blipFill rotWithShape="1">
          <a:blip r:embed="rId3">
            <a:alphaModFix/>
          </a:blip>
          <a:srcRect b="0" l="0" r="0" t="0"/>
          <a:stretch/>
        </p:blipFill>
        <p:spPr>
          <a:xfrm>
            <a:off x="0" y="0"/>
            <a:ext cx="12188818" cy="6856215"/>
          </a:xfrm>
          <a:prstGeom prst="rect">
            <a:avLst/>
          </a:prstGeom>
          <a:noFill/>
          <a:ln>
            <a:noFill/>
          </a:ln>
        </p:spPr>
      </p:pic>
      <p:sp>
        <p:nvSpPr>
          <p:cNvPr id="1090" name="Google Shape;1090;p114"/>
          <p:cNvSpPr txBox="1"/>
          <p:nvPr/>
        </p:nvSpPr>
        <p:spPr>
          <a:xfrm>
            <a:off x="571118" y="2918263"/>
            <a:ext cx="4770600" cy="1080600"/>
          </a:xfrm>
          <a:prstGeom prst="rect">
            <a:avLst/>
          </a:prstGeom>
          <a:noFill/>
          <a:ln>
            <a:noFill/>
          </a:ln>
        </p:spPr>
        <p:txBody>
          <a:bodyPr anchorCtr="0" anchor="ctr" bIns="0" lIns="0" spcFirstLastPara="1" rIns="0" wrap="square" tIns="0">
            <a:noAutofit/>
          </a:bodyPr>
          <a:lstStyle/>
          <a:p>
            <a:pPr indent="-457200" lvl="0" marL="0" marR="0" rtl="0" algn="l">
              <a:lnSpc>
                <a:spcPct val="90000"/>
              </a:lnSpc>
              <a:spcBef>
                <a:spcPts val="0"/>
              </a:spcBef>
              <a:spcAft>
                <a:spcPts val="0"/>
              </a:spcAft>
              <a:buClr>
                <a:srgbClr val="8CCFFE"/>
              </a:buClr>
              <a:buSzPts val="7200"/>
              <a:buFont typeface="Avant Garde Demi SFDC"/>
              <a:buChar char="​"/>
            </a:pPr>
            <a:r>
              <a:rPr i="0" lang="en-US" sz="7200" u="none" cap="none" strike="noStrike">
                <a:solidFill>
                  <a:srgbClr val="8CCFFE"/>
                </a:solidFill>
                <a:latin typeface="Avant Garde Demi SFDC"/>
                <a:ea typeface="Avant Garde Demi SFDC"/>
                <a:cs typeface="Avant Garde Demi SFDC"/>
                <a:sym typeface="Avant Garde Demi SFDC"/>
              </a:rPr>
              <a:t>Thank</a:t>
            </a:r>
            <a:r>
              <a:rPr i="0" lang="en-US" sz="7200" u="none" cap="none" strike="noStrike">
                <a:solidFill>
                  <a:srgbClr val="F3F3F3"/>
                </a:solidFill>
                <a:latin typeface="Avant Garde Demi SFDC"/>
                <a:ea typeface="Avant Garde Demi SFDC"/>
                <a:cs typeface="Avant Garde Demi SFDC"/>
                <a:sym typeface="Avant Garde Demi SFDC"/>
              </a:rPr>
              <a:t> </a:t>
            </a:r>
            <a:r>
              <a:rPr i="0" lang="en-US" sz="7200" u="none" cap="none" strike="noStrike">
                <a:solidFill>
                  <a:srgbClr val="FEFEFD"/>
                </a:solidFill>
                <a:latin typeface="Avant Garde Demi SFDC"/>
                <a:ea typeface="Avant Garde Demi SFDC"/>
                <a:cs typeface="Avant Garde Demi SFDC"/>
                <a:sym typeface="Avant Garde Demi SFDC"/>
              </a:rPr>
              <a:t>you</a:t>
            </a:r>
            <a:endParaRPr sz="7200">
              <a:latin typeface="Avant Garde Demi SFDC"/>
              <a:ea typeface="Avant Garde Demi SFDC"/>
              <a:cs typeface="Avant Garde Demi SFDC"/>
              <a:sym typeface="Avant Garde Demi SFDC"/>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 Title Slide - DF23">
  <p:cSld name="Basic_4_1_1_1_1_1_1_1_3_1_1_1_2_2_1_1_2_1">
    <p:bg>
      <p:bgPr>
        <a:solidFill>
          <a:schemeClr val="accent1"/>
        </a:solidFill>
      </p:bgPr>
    </p:bg>
    <p:spTree>
      <p:nvGrpSpPr>
        <p:cNvPr id="1091" name="Shape 1091"/>
        <p:cNvGrpSpPr/>
        <p:nvPr/>
      </p:nvGrpSpPr>
      <p:grpSpPr>
        <a:xfrm>
          <a:off x="0" y="0"/>
          <a:ext cx="0" cy="0"/>
          <a:chOff x="0" y="0"/>
          <a:chExt cx="0" cy="0"/>
        </a:xfrm>
      </p:grpSpPr>
      <p:pic>
        <p:nvPicPr>
          <p:cNvPr id="1092" name="Google Shape;1092;p115"/>
          <p:cNvPicPr preferRelativeResize="0"/>
          <p:nvPr/>
        </p:nvPicPr>
        <p:blipFill rotWithShape="1">
          <a:blip r:embed="rId2">
            <a:alphaModFix/>
          </a:blip>
          <a:srcRect b="19" l="0" r="0" t="9"/>
          <a:stretch/>
        </p:blipFill>
        <p:spPr>
          <a:xfrm>
            <a:off x="-1" y="1758"/>
            <a:ext cx="12188827" cy="6854414"/>
          </a:xfrm>
          <a:prstGeom prst="rect">
            <a:avLst/>
          </a:prstGeom>
          <a:noFill/>
          <a:ln>
            <a:noFill/>
          </a:ln>
        </p:spPr>
      </p:pic>
      <p:sp>
        <p:nvSpPr>
          <p:cNvPr id="1093" name="Google Shape;1093;p115"/>
          <p:cNvSpPr txBox="1"/>
          <p:nvPr>
            <p:ph type="title"/>
          </p:nvPr>
        </p:nvSpPr>
        <p:spPr>
          <a:xfrm>
            <a:off x="576069" y="1478075"/>
            <a:ext cx="4984200" cy="2459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90D0FE"/>
              </a:buClr>
              <a:buSzPts val="4400"/>
              <a:buFont typeface="Avant Garde Demi SFDC"/>
              <a:buNone/>
              <a:defRPr sz="4400">
                <a:solidFill>
                  <a:srgbClr val="90D0FE"/>
                </a:solidFill>
                <a:latin typeface="Avant Garde Demi SFDC"/>
                <a:ea typeface="Avant Garde Demi SFDC"/>
                <a:cs typeface="Avant Garde Demi SFDC"/>
                <a:sym typeface="Avant Garde Demi SFDC"/>
              </a:defRPr>
            </a:lvl1pPr>
            <a:lvl2pPr lvl="1" rtl="0" algn="l">
              <a:spcBef>
                <a:spcPts val="0"/>
              </a:spcBef>
              <a:spcAft>
                <a:spcPts val="0"/>
              </a:spcAft>
              <a:buClr>
                <a:srgbClr val="90D0FE"/>
              </a:buClr>
              <a:buSzPts val="1400"/>
              <a:buNone/>
              <a:defRPr>
                <a:solidFill>
                  <a:srgbClr val="90D0FE"/>
                </a:solidFill>
              </a:defRPr>
            </a:lvl2pPr>
            <a:lvl3pPr lvl="2" rtl="0" algn="l">
              <a:spcBef>
                <a:spcPts val="0"/>
              </a:spcBef>
              <a:spcAft>
                <a:spcPts val="0"/>
              </a:spcAft>
              <a:buClr>
                <a:srgbClr val="90D0FE"/>
              </a:buClr>
              <a:buSzPts val="1400"/>
              <a:buNone/>
              <a:defRPr>
                <a:solidFill>
                  <a:srgbClr val="90D0FE"/>
                </a:solidFill>
              </a:defRPr>
            </a:lvl3pPr>
            <a:lvl4pPr lvl="3" rtl="0" algn="l">
              <a:spcBef>
                <a:spcPts val="0"/>
              </a:spcBef>
              <a:spcAft>
                <a:spcPts val="0"/>
              </a:spcAft>
              <a:buClr>
                <a:srgbClr val="90D0FE"/>
              </a:buClr>
              <a:buSzPts val="1400"/>
              <a:buNone/>
              <a:defRPr>
                <a:solidFill>
                  <a:srgbClr val="90D0FE"/>
                </a:solidFill>
              </a:defRPr>
            </a:lvl4pPr>
            <a:lvl5pPr lvl="4" rtl="0" algn="l">
              <a:spcBef>
                <a:spcPts val="0"/>
              </a:spcBef>
              <a:spcAft>
                <a:spcPts val="0"/>
              </a:spcAft>
              <a:buClr>
                <a:srgbClr val="90D0FE"/>
              </a:buClr>
              <a:buSzPts val="1400"/>
              <a:buNone/>
              <a:defRPr>
                <a:solidFill>
                  <a:srgbClr val="90D0FE"/>
                </a:solidFill>
              </a:defRPr>
            </a:lvl5pPr>
            <a:lvl6pPr lvl="5" rtl="0" algn="l">
              <a:spcBef>
                <a:spcPts val="0"/>
              </a:spcBef>
              <a:spcAft>
                <a:spcPts val="0"/>
              </a:spcAft>
              <a:buClr>
                <a:srgbClr val="90D0FE"/>
              </a:buClr>
              <a:buSzPts val="1400"/>
              <a:buNone/>
              <a:defRPr>
                <a:solidFill>
                  <a:srgbClr val="90D0FE"/>
                </a:solidFill>
              </a:defRPr>
            </a:lvl6pPr>
            <a:lvl7pPr lvl="6" rtl="0" algn="l">
              <a:spcBef>
                <a:spcPts val="0"/>
              </a:spcBef>
              <a:spcAft>
                <a:spcPts val="0"/>
              </a:spcAft>
              <a:buClr>
                <a:srgbClr val="90D0FE"/>
              </a:buClr>
              <a:buSzPts val="1400"/>
              <a:buNone/>
              <a:defRPr>
                <a:solidFill>
                  <a:srgbClr val="90D0FE"/>
                </a:solidFill>
              </a:defRPr>
            </a:lvl7pPr>
            <a:lvl8pPr lvl="7" rtl="0" algn="l">
              <a:spcBef>
                <a:spcPts val="0"/>
              </a:spcBef>
              <a:spcAft>
                <a:spcPts val="0"/>
              </a:spcAft>
              <a:buClr>
                <a:srgbClr val="90D0FE"/>
              </a:buClr>
              <a:buSzPts val="1400"/>
              <a:buNone/>
              <a:defRPr>
                <a:solidFill>
                  <a:srgbClr val="90D0FE"/>
                </a:solidFill>
              </a:defRPr>
            </a:lvl8pPr>
            <a:lvl9pPr lvl="8" rtl="0" algn="l">
              <a:spcBef>
                <a:spcPts val="0"/>
              </a:spcBef>
              <a:spcAft>
                <a:spcPts val="0"/>
              </a:spcAft>
              <a:buClr>
                <a:srgbClr val="90D0FE"/>
              </a:buClr>
              <a:buSzPts val="1400"/>
              <a:buNone/>
              <a:defRPr>
                <a:solidFill>
                  <a:srgbClr val="90D0FE"/>
                </a:solidFill>
              </a:defRPr>
            </a:lvl9pPr>
          </a:lstStyle>
          <a:p/>
        </p:txBody>
      </p:sp>
      <p:sp>
        <p:nvSpPr>
          <p:cNvPr id="1094" name="Google Shape;1094;p115"/>
          <p:cNvSpPr txBox="1"/>
          <p:nvPr>
            <p:ph idx="1" type="subTitle"/>
          </p:nvPr>
        </p:nvSpPr>
        <p:spPr>
          <a:xfrm>
            <a:off x="576069" y="3922775"/>
            <a:ext cx="4984200" cy="1472100"/>
          </a:xfrm>
          <a:prstGeom prst="rect">
            <a:avLst/>
          </a:prstGeom>
        </p:spPr>
        <p:txBody>
          <a:bodyPr anchorCtr="0" anchor="t" bIns="0" lIns="0" spcFirstLastPara="1" rIns="0" wrap="square" tIns="0">
            <a:noAutofit/>
          </a:bodyPr>
          <a:lstStyle>
            <a:lvl1pPr lvl="0" rtl="0">
              <a:lnSpc>
                <a:spcPct val="103000"/>
              </a:lnSpc>
              <a:spcBef>
                <a:spcPts val="500"/>
              </a:spcBef>
              <a:spcAft>
                <a:spcPts val="0"/>
              </a:spcAft>
              <a:buClr>
                <a:schemeClr val="lt1"/>
              </a:buClr>
              <a:buSzPts val="2400"/>
              <a:buNone/>
              <a:defRPr sz="2400">
                <a:solidFill>
                  <a:schemeClr val="lt1"/>
                </a:solidFill>
              </a:defRPr>
            </a:lvl1pPr>
            <a:lvl2pPr lvl="1" rtl="0">
              <a:lnSpc>
                <a:spcPct val="95000"/>
              </a:lnSpc>
              <a:spcBef>
                <a:spcPts val="6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sp>
        <p:nvSpPr>
          <p:cNvPr id="1095" name="Google Shape;1095;p115"/>
          <p:cNvSpPr txBox="1"/>
          <p:nvPr>
            <p:ph idx="2" type="subTitle"/>
          </p:nvPr>
        </p:nvSpPr>
        <p:spPr>
          <a:xfrm>
            <a:off x="576070" y="5321800"/>
            <a:ext cx="5518500" cy="667500"/>
          </a:xfrm>
          <a:prstGeom prst="rect">
            <a:avLst/>
          </a:prstGeom>
        </p:spPr>
        <p:txBody>
          <a:bodyPr anchorCtr="0" anchor="t" bIns="0" lIns="0" spcFirstLastPara="1" rIns="0" wrap="square" tIns="0">
            <a:noAutofit/>
          </a:bodyPr>
          <a:lstStyle>
            <a:lvl1pPr lvl="0" rtl="0">
              <a:lnSpc>
                <a:spcPct val="103000"/>
              </a:lnSpc>
              <a:spcBef>
                <a:spcPts val="500"/>
              </a:spcBef>
              <a:spcAft>
                <a:spcPts val="0"/>
              </a:spcAft>
              <a:buClr>
                <a:schemeClr val="lt1"/>
              </a:buClr>
              <a:buSzPts val="1800"/>
              <a:buNone/>
              <a:defRPr sz="1800">
                <a:solidFill>
                  <a:schemeClr val="lt1"/>
                </a:solidFill>
              </a:defRPr>
            </a:lvl1pPr>
            <a:lvl2pPr lvl="1" rtl="0">
              <a:lnSpc>
                <a:spcPct val="95000"/>
              </a:lnSpc>
              <a:spcBef>
                <a:spcPts val="600"/>
              </a:spcBef>
              <a:spcAft>
                <a:spcPts val="0"/>
              </a:spcAft>
              <a:buClr>
                <a:schemeClr val="lt1"/>
              </a:buClr>
              <a:buSzPts val="1800"/>
              <a:buNone/>
              <a:defRPr>
                <a:solidFill>
                  <a:schemeClr val="lt1"/>
                </a:solidFill>
              </a:defRPr>
            </a:lvl2pPr>
            <a:lvl3pPr lvl="2" rtl="0">
              <a:lnSpc>
                <a:spcPct val="95000"/>
              </a:lnSpc>
              <a:spcBef>
                <a:spcPts val="300"/>
              </a:spcBef>
              <a:spcAft>
                <a:spcPts val="0"/>
              </a:spcAft>
              <a:buClr>
                <a:schemeClr val="lt1"/>
              </a:buClr>
              <a:buSzPts val="1800"/>
              <a:buNone/>
              <a:defRPr sz="1800">
                <a:solidFill>
                  <a:schemeClr val="lt1"/>
                </a:solidFill>
              </a:defRPr>
            </a:lvl3pPr>
            <a:lvl4pPr lvl="3" rtl="0">
              <a:lnSpc>
                <a:spcPct val="95000"/>
              </a:lnSpc>
              <a:spcBef>
                <a:spcPts val="300"/>
              </a:spcBef>
              <a:spcAft>
                <a:spcPts val="0"/>
              </a:spcAft>
              <a:buClr>
                <a:schemeClr val="lt1"/>
              </a:buClr>
              <a:buSzPts val="1800"/>
              <a:buNone/>
              <a:defRPr sz="1800">
                <a:solidFill>
                  <a:schemeClr val="lt1"/>
                </a:solidFill>
              </a:defRPr>
            </a:lvl4pPr>
            <a:lvl5pPr lvl="4" rtl="0">
              <a:lnSpc>
                <a:spcPct val="95000"/>
              </a:lnSpc>
              <a:spcBef>
                <a:spcPts val="300"/>
              </a:spcBef>
              <a:spcAft>
                <a:spcPts val="0"/>
              </a:spcAft>
              <a:buClr>
                <a:schemeClr val="lt1"/>
              </a:buClr>
              <a:buSzPts val="1800"/>
              <a:buNone/>
              <a:defRPr sz="1800">
                <a:solidFill>
                  <a:schemeClr val="lt1"/>
                </a:solidFill>
              </a:defRPr>
            </a:lvl5pPr>
            <a:lvl6pPr lvl="5" rtl="0">
              <a:lnSpc>
                <a:spcPct val="95000"/>
              </a:lnSpc>
              <a:spcBef>
                <a:spcPts val="300"/>
              </a:spcBef>
              <a:spcAft>
                <a:spcPts val="0"/>
              </a:spcAft>
              <a:buClr>
                <a:schemeClr val="lt1"/>
              </a:buClr>
              <a:buSzPts val="1800"/>
              <a:buNone/>
              <a:defRPr sz="1800">
                <a:solidFill>
                  <a:schemeClr val="lt1"/>
                </a:solidFill>
              </a:defRPr>
            </a:lvl6pPr>
            <a:lvl7pPr lvl="6" rtl="0">
              <a:lnSpc>
                <a:spcPct val="95000"/>
              </a:lnSpc>
              <a:spcBef>
                <a:spcPts val="300"/>
              </a:spcBef>
              <a:spcAft>
                <a:spcPts val="0"/>
              </a:spcAft>
              <a:buClr>
                <a:schemeClr val="lt1"/>
              </a:buClr>
              <a:buSzPts val="1800"/>
              <a:buNone/>
              <a:defRPr sz="1800">
                <a:solidFill>
                  <a:schemeClr val="lt1"/>
                </a:solidFill>
              </a:defRPr>
            </a:lvl7pPr>
            <a:lvl8pPr lvl="7" rtl="0">
              <a:lnSpc>
                <a:spcPct val="95000"/>
              </a:lnSpc>
              <a:spcBef>
                <a:spcPts val="300"/>
              </a:spcBef>
              <a:spcAft>
                <a:spcPts val="0"/>
              </a:spcAft>
              <a:buClr>
                <a:schemeClr val="lt1"/>
              </a:buClr>
              <a:buSzPts val="1800"/>
              <a:buNone/>
              <a:defRPr sz="1800">
                <a:solidFill>
                  <a:schemeClr val="lt1"/>
                </a:solidFill>
              </a:defRPr>
            </a:lvl8pPr>
            <a:lvl9pPr lvl="8" rtl="0">
              <a:lnSpc>
                <a:spcPct val="95000"/>
              </a:lnSpc>
              <a:spcBef>
                <a:spcPts val="300"/>
              </a:spcBef>
              <a:spcAft>
                <a:spcPts val="300"/>
              </a:spcAft>
              <a:buClr>
                <a:schemeClr val="lt1"/>
              </a:buClr>
              <a:buSzPts val="1800"/>
              <a:buNone/>
              <a:defRPr sz="1800">
                <a:solidFill>
                  <a:schemeClr val="lt1"/>
                </a:solidFill>
              </a:defRPr>
            </a:lvl9pPr>
          </a:lstStyle>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anelist Slide - 3-Up">
  <p:cSld name="Basic_4_1_1_1_1_1_1_2_1_1_3">
    <p:bg>
      <p:bgPr>
        <a:solidFill>
          <a:schemeClr val="accent1"/>
        </a:solidFill>
      </p:bgPr>
    </p:bg>
    <p:spTree>
      <p:nvGrpSpPr>
        <p:cNvPr id="1096" name="Shape 1096"/>
        <p:cNvGrpSpPr/>
        <p:nvPr/>
      </p:nvGrpSpPr>
      <p:grpSpPr>
        <a:xfrm>
          <a:off x="0" y="0"/>
          <a:ext cx="0" cy="0"/>
          <a:chOff x="0" y="0"/>
          <a:chExt cx="0" cy="0"/>
        </a:xfrm>
      </p:grpSpPr>
      <p:pic>
        <p:nvPicPr>
          <p:cNvPr descr="Google Shape;773;p88" id="1097" name="Google Shape;1097;p116"/>
          <p:cNvPicPr preferRelativeResize="0"/>
          <p:nvPr/>
        </p:nvPicPr>
        <p:blipFill rotWithShape="1">
          <a:blip r:embed="rId2">
            <a:alphaModFix/>
          </a:blip>
          <a:srcRect b="0" l="0" r="0" t="0"/>
          <a:stretch/>
        </p:blipFill>
        <p:spPr>
          <a:xfrm>
            <a:off x="1321824" y="1675352"/>
            <a:ext cx="832396" cy="785114"/>
          </a:xfrm>
          <a:prstGeom prst="rect">
            <a:avLst/>
          </a:prstGeom>
          <a:noFill/>
          <a:ln>
            <a:noFill/>
          </a:ln>
        </p:spPr>
      </p:pic>
      <p:pic>
        <p:nvPicPr>
          <p:cNvPr descr="Google Shape;838;p93" id="1098" name="Google Shape;1098;p116"/>
          <p:cNvPicPr preferRelativeResize="0"/>
          <p:nvPr/>
        </p:nvPicPr>
        <p:blipFill rotWithShape="1">
          <a:blip r:embed="rId3">
            <a:alphaModFix/>
          </a:blip>
          <a:srcRect b="0" l="0" r="0" t="0"/>
          <a:stretch/>
        </p:blipFill>
        <p:spPr>
          <a:xfrm rot="-2572349">
            <a:off x="446064" y="2141252"/>
            <a:ext cx="1761844" cy="801453"/>
          </a:xfrm>
          <a:prstGeom prst="rect">
            <a:avLst/>
          </a:prstGeom>
          <a:noFill/>
          <a:ln>
            <a:noFill/>
          </a:ln>
        </p:spPr>
      </p:pic>
      <p:pic>
        <p:nvPicPr>
          <p:cNvPr descr="Google Shape;773;p88" id="1099" name="Google Shape;1099;p116"/>
          <p:cNvPicPr preferRelativeResize="0"/>
          <p:nvPr/>
        </p:nvPicPr>
        <p:blipFill rotWithShape="1">
          <a:blip r:embed="rId2">
            <a:alphaModFix/>
          </a:blip>
          <a:srcRect b="0" l="0" r="0" t="0"/>
          <a:stretch/>
        </p:blipFill>
        <p:spPr>
          <a:xfrm>
            <a:off x="10272956" y="1634960"/>
            <a:ext cx="978401" cy="922826"/>
          </a:xfrm>
          <a:prstGeom prst="rect">
            <a:avLst/>
          </a:prstGeom>
          <a:noFill/>
          <a:ln>
            <a:noFill/>
          </a:ln>
        </p:spPr>
      </p:pic>
      <p:pic>
        <p:nvPicPr>
          <p:cNvPr descr="Image" id="1100" name="Google Shape;1100;p116"/>
          <p:cNvPicPr preferRelativeResize="0"/>
          <p:nvPr/>
        </p:nvPicPr>
        <p:blipFill rotWithShape="1">
          <a:blip r:embed="rId4">
            <a:alphaModFix/>
          </a:blip>
          <a:srcRect b="0" l="576" r="0" t="0"/>
          <a:stretch/>
        </p:blipFill>
        <p:spPr>
          <a:xfrm>
            <a:off x="9563578" y="2022785"/>
            <a:ext cx="1776294" cy="1928382"/>
          </a:xfrm>
          <a:prstGeom prst="rect">
            <a:avLst/>
          </a:prstGeom>
          <a:noFill/>
          <a:ln>
            <a:noFill/>
          </a:ln>
        </p:spPr>
      </p:pic>
      <p:sp>
        <p:nvSpPr>
          <p:cNvPr id="1101" name="Google Shape;1101;p116"/>
          <p:cNvSpPr txBox="1"/>
          <p:nvPr>
            <p:ph idx="1" type="body"/>
          </p:nvPr>
        </p:nvSpPr>
        <p:spPr>
          <a:xfrm>
            <a:off x="4352544"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102" name="Google Shape;1102;p116"/>
          <p:cNvSpPr/>
          <p:nvPr/>
        </p:nvSpPr>
        <p:spPr>
          <a:xfrm>
            <a:off x="917866"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16"/>
          <p:cNvSpPr/>
          <p:nvPr/>
        </p:nvSpPr>
        <p:spPr>
          <a:xfrm>
            <a:off x="4694939"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16"/>
          <p:cNvSpPr/>
          <p:nvPr/>
        </p:nvSpPr>
        <p:spPr>
          <a:xfrm>
            <a:off x="8472026"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16"/>
          <p:cNvSpPr txBox="1"/>
          <p:nvPr>
            <p:ph idx="2" type="body"/>
          </p:nvPr>
        </p:nvSpPr>
        <p:spPr>
          <a:xfrm>
            <a:off x="576072"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106" name="Google Shape;1106;p116"/>
          <p:cNvSpPr/>
          <p:nvPr>
            <p:ph idx="3" type="pic"/>
          </p:nvPr>
        </p:nvSpPr>
        <p:spPr>
          <a:xfrm>
            <a:off x="920050" y="1920150"/>
            <a:ext cx="2795100" cy="2795100"/>
          </a:xfrm>
          <a:prstGeom prst="ellipse">
            <a:avLst/>
          </a:prstGeom>
          <a:noFill/>
          <a:ln>
            <a:noFill/>
          </a:ln>
        </p:spPr>
      </p:sp>
      <p:sp>
        <p:nvSpPr>
          <p:cNvPr id="1107" name="Google Shape;1107;p116"/>
          <p:cNvSpPr/>
          <p:nvPr>
            <p:ph idx="4" type="pic"/>
          </p:nvPr>
        </p:nvSpPr>
        <p:spPr>
          <a:xfrm>
            <a:off x="4696863" y="1920150"/>
            <a:ext cx="2795100" cy="2795100"/>
          </a:xfrm>
          <a:prstGeom prst="ellipse">
            <a:avLst/>
          </a:prstGeom>
          <a:noFill/>
          <a:ln>
            <a:noFill/>
          </a:ln>
        </p:spPr>
      </p:sp>
      <p:sp>
        <p:nvSpPr>
          <p:cNvPr id="1108" name="Google Shape;1108;p116"/>
          <p:cNvSpPr/>
          <p:nvPr>
            <p:ph idx="5" type="pic"/>
          </p:nvPr>
        </p:nvSpPr>
        <p:spPr>
          <a:xfrm>
            <a:off x="8472838" y="1920150"/>
            <a:ext cx="2795100" cy="2795100"/>
          </a:xfrm>
          <a:prstGeom prst="ellipse">
            <a:avLst/>
          </a:prstGeom>
          <a:noFill/>
          <a:ln>
            <a:noFill/>
          </a:ln>
        </p:spPr>
      </p:sp>
      <p:pic>
        <p:nvPicPr>
          <p:cNvPr descr="pasted-image.pdf" id="1109" name="Google Shape;1109;p116"/>
          <p:cNvPicPr preferRelativeResize="0"/>
          <p:nvPr/>
        </p:nvPicPr>
        <p:blipFill rotWithShape="1">
          <a:blip r:embed="rId5">
            <a:alphaModFix/>
          </a:blip>
          <a:srcRect b="0" l="0" r="0" t="0"/>
          <a:stretch/>
        </p:blipFill>
        <p:spPr>
          <a:xfrm>
            <a:off x="11030573" y="565460"/>
            <a:ext cx="635728" cy="445091"/>
          </a:xfrm>
          <a:prstGeom prst="rect">
            <a:avLst/>
          </a:prstGeom>
          <a:noFill/>
          <a:ln>
            <a:noFill/>
          </a:ln>
        </p:spPr>
      </p:pic>
      <p:sp>
        <p:nvSpPr>
          <p:cNvPr id="1110" name="Google Shape;1110;p116"/>
          <p:cNvSpPr txBox="1"/>
          <p:nvPr>
            <p:ph idx="6"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1111" name="Google Shape;1111;p116"/>
          <p:cNvSpPr txBox="1"/>
          <p:nvPr>
            <p:ph idx="7" type="body"/>
          </p:nvPr>
        </p:nvSpPr>
        <p:spPr>
          <a:xfrm>
            <a:off x="8129016"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112" name="Google Shape;1112;p116"/>
          <p:cNvSpPr txBox="1"/>
          <p:nvPr>
            <p:ph type="title"/>
          </p:nvPr>
        </p:nvSpPr>
        <p:spPr>
          <a:xfrm>
            <a:off x="576072" y="5947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2pPr>
            <a:lvl3pPr lvl="2"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3pPr>
            <a:lvl4pPr lvl="3"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4pPr>
            <a:lvl5pPr lvl="4"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5pPr>
            <a:lvl6pPr lvl="5"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6pPr>
            <a:lvl7pPr lvl="6"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7pPr>
            <a:lvl8pPr lvl="7"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8pPr>
            <a:lvl9pPr lvl="8"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9pPr>
          </a:lstStyle>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1 - Panelist Slide - 2-Up">
  <p:cSld name="Basic_4_1_1_1_1_1_1_2_1_1_3_1">
    <p:bg>
      <p:bgPr>
        <a:solidFill>
          <a:schemeClr val="accent1"/>
        </a:solidFill>
      </p:bgPr>
    </p:bg>
    <p:spTree>
      <p:nvGrpSpPr>
        <p:cNvPr id="1113" name="Shape 1113"/>
        <p:cNvGrpSpPr/>
        <p:nvPr/>
      </p:nvGrpSpPr>
      <p:grpSpPr>
        <a:xfrm>
          <a:off x="0" y="0"/>
          <a:ext cx="0" cy="0"/>
          <a:chOff x="0" y="0"/>
          <a:chExt cx="0" cy="0"/>
        </a:xfrm>
      </p:grpSpPr>
      <p:pic>
        <p:nvPicPr>
          <p:cNvPr descr="Google Shape;773;p88" id="1114" name="Google Shape;1114;p117"/>
          <p:cNvPicPr preferRelativeResize="0"/>
          <p:nvPr/>
        </p:nvPicPr>
        <p:blipFill rotWithShape="1">
          <a:blip r:embed="rId2">
            <a:alphaModFix/>
          </a:blip>
          <a:srcRect b="7808" l="22498" r="0" t="0"/>
          <a:stretch/>
        </p:blipFill>
        <p:spPr>
          <a:xfrm>
            <a:off x="9603843" y="3505280"/>
            <a:ext cx="758272" cy="850964"/>
          </a:xfrm>
          <a:prstGeom prst="rect">
            <a:avLst/>
          </a:prstGeom>
          <a:noFill/>
          <a:ln>
            <a:noFill/>
          </a:ln>
        </p:spPr>
      </p:pic>
      <p:pic>
        <p:nvPicPr>
          <p:cNvPr descr="Image" id="1115" name="Google Shape;1115;p117"/>
          <p:cNvPicPr preferRelativeResize="0"/>
          <p:nvPr/>
        </p:nvPicPr>
        <p:blipFill rotWithShape="1">
          <a:blip r:embed="rId3">
            <a:alphaModFix/>
          </a:blip>
          <a:srcRect b="0" l="576" r="0" t="0"/>
          <a:stretch/>
        </p:blipFill>
        <p:spPr>
          <a:xfrm rot="2699997">
            <a:off x="8602940" y="2452256"/>
            <a:ext cx="1610174" cy="1748036"/>
          </a:xfrm>
          <a:prstGeom prst="rect">
            <a:avLst/>
          </a:prstGeom>
          <a:noFill/>
          <a:ln>
            <a:noFill/>
          </a:ln>
        </p:spPr>
      </p:pic>
      <p:pic>
        <p:nvPicPr>
          <p:cNvPr descr="Google Shape;838;p93" id="1116" name="Google Shape;1116;p117"/>
          <p:cNvPicPr preferRelativeResize="0"/>
          <p:nvPr/>
        </p:nvPicPr>
        <p:blipFill rotWithShape="1">
          <a:blip r:embed="rId4">
            <a:alphaModFix/>
          </a:blip>
          <a:srcRect b="0" l="0" r="0" t="0"/>
          <a:stretch/>
        </p:blipFill>
        <p:spPr>
          <a:xfrm rot="-2722633">
            <a:off x="1666635" y="2208026"/>
            <a:ext cx="1845754" cy="904373"/>
          </a:xfrm>
          <a:prstGeom prst="rect">
            <a:avLst/>
          </a:prstGeom>
          <a:noFill/>
          <a:ln>
            <a:noFill/>
          </a:ln>
        </p:spPr>
      </p:pic>
      <p:pic>
        <p:nvPicPr>
          <p:cNvPr descr="Google Shape;773;p88" id="1117" name="Google Shape;1117;p117"/>
          <p:cNvPicPr preferRelativeResize="0"/>
          <p:nvPr/>
        </p:nvPicPr>
        <p:blipFill rotWithShape="1">
          <a:blip r:embed="rId2">
            <a:alphaModFix/>
          </a:blip>
          <a:srcRect b="0" l="0" r="0" t="0"/>
          <a:stretch/>
        </p:blipFill>
        <p:spPr>
          <a:xfrm>
            <a:off x="2741684" y="1579450"/>
            <a:ext cx="832396" cy="785114"/>
          </a:xfrm>
          <a:prstGeom prst="rect">
            <a:avLst/>
          </a:prstGeom>
          <a:noFill/>
          <a:ln>
            <a:noFill/>
          </a:ln>
        </p:spPr>
      </p:pic>
      <p:sp>
        <p:nvSpPr>
          <p:cNvPr id="1118" name="Google Shape;1118;p117"/>
          <p:cNvSpPr txBox="1"/>
          <p:nvPr>
            <p:ph idx="1" type="body"/>
          </p:nvPr>
        </p:nvSpPr>
        <p:spPr>
          <a:xfrm>
            <a:off x="1947658"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119" name="Google Shape;1119;p117"/>
          <p:cNvSpPr/>
          <p:nvPr/>
        </p:nvSpPr>
        <p:spPr>
          <a:xfrm>
            <a:off x="2290552"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17"/>
          <p:cNvSpPr/>
          <p:nvPr/>
        </p:nvSpPr>
        <p:spPr>
          <a:xfrm>
            <a:off x="7175951"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1" name="Google Shape;1121;p117"/>
          <p:cNvSpPr/>
          <p:nvPr>
            <p:ph idx="2" type="pic"/>
          </p:nvPr>
        </p:nvSpPr>
        <p:spPr>
          <a:xfrm>
            <a:off x="2291636" y="1920150"/>
            <a:ext cx="2795100" cy="2795100"/>
          </a:xfrm>
          <a:prstGeom prst="ellipse">
            <a:avLst/>
          </a:prstGeom>
          <a:noFill/>
          <a:ln>
            <a:noFill/>
          </a:ln>
        </p:spPr>
      </p:sp>
      <p:sp>
        <p:nvSpPr>
          <p:cNvPr id="1122" name="Google Shape;1122;p117"/>
          <p:cNvSpPr/>
          <p:nvPr>
            <p:ph idx="3" type="pic"/>
          </p:nvPr>
        </p:nvSpPr>
        <p:spPr>
          <a:xfrm>
            <a:off x="7177451" y="1920150"/>
            <a:ext cx="2795100" cy="2795100"/>
          </a:xfrm>
          <a:prstGeom prst="ellipse">
            <a:avLst/>
          </a:prstGeom>
          <a:noFill/>
          <a:ln>
            <a:noFill/>
          </a:ln>
        </p:spPr>
      </p:sp>
      <p:pic>
        <p:nvPicPr>
          <p:cNvPr descr="pasted-image.pdf" id="1123" name="Google Shape;1123;p117"/>
          <p:cNvPicPr preferRelativeResize="0"/>
          <p:nvPr/>
        </p:nvPicPr>
        <p:blipFill rotWithShape="1">
          <a:blip r:embed="rId5">
            <a:alphaModFix/>
          </a:blip>
          <a:srcRect b="0" l="0" r="0" t="0"/>
          <a:stretch/>
        </p:blipFill>
        <p:spPr>
          <a:xfrm>
            <a:off x="11030573" y="565460"/>
            <a:ext cx="635728" cy="445091"/>
          </a:xfrm>
          <a:prstGeom prst="rect">
            <a:avLst/>
          </a:prstGeom>
          <a:noFill/>
          <a:ln>
            <a:noFill/>
          </a:ln>
        </p:spPr>
      </p:pic>
      <p:sp>
        <p:nvSpPr>
          <p:cNvPr id="1124" name="Google Shape;1124;p117"/>
          <p:cNvSpPr txBox="1"/>
          <p:nvPr>
            <p:ph idx="4"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1125" name="Google Shape;1125;p117"/>
          <p:cNvSpPr txBox="1"/>
          <p:nvPr>
            <p:ph idx="5" type="body"/>
          </p:nvPr>
        </p:nvSpPr>
        <p:spPr>
          <a:xfrm>
            <a:off x="6833629"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126" name="Google Shape;1126;p117"/>
          <p:cNvSpPr txBox="1"/>
          <p:nvPr>
            <p:ph type="title"/>
          </p:nvPr>
        </p:nvSpPr>
        <p:spPr>
          <a:xfrm>
            <a:off x="576072" y="5947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2pPr>
            <a:lvl3pPr lvl="2"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3pPr>
            <a:lvl4pPr lvl="3"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4pPr>
            <a:lvl5pPr lvl="4"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5pPr>
            <a:lvl6pPr lvl="5"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6pPr>
            <a:lvl7pPr lvl="6"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7pPr>
            <a:lvl8pPr lvl="7"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8pPr>
            <a:lvl9pPr lvl="8"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9pPr>
          </a:lstStyle>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3 - Panelist Slide - 4-Up">
  <p:cSld name="Basic_4_1_1_1_1_1_1_2_1_1_1_3">
    <p:bg>
      <p:bgPr>
        <a:solidFill>
          <a:schemeClr val="accent1"/>
        </a:solidFill>
      </p:bgPr>
    </p:bg>
    <p:spTree>
      <p:nvGrpSpPr>
        <p:cNvPr id="1127" name="Shape 1127"/>
        <p:cNvGrpSpPr/>
        <p:nvPr/>
      </p:nvGrpSpPr>
      <p:grpSpPr>
        <a:xfrm>
          <a:off x="0" y="0"/>
          <a:ext cx="0" cy="0"/>
          <a:chOff x="0" y="0"/>
          <a:chExt cx="0" cy="0"/>
        </a:xfrm>
      </p:grpSpPr>
      <p:pic>
        <p:nvPicPr>
          <p:cNvPr descr="Google Shape;773;p88" id="1128" name="Google Shape;1128;p118"/>
          <p:cNvPicPr preferRelativeResize="0"/>
          <p:nvPr/>
        </p:nvPicPr>
        <p:blipFill rotWithShape="1">
          <a:blip r:embed="rId2">
            <a:alphaModFix/>
          </a:blip>
          <a:srcRect b="0" l="0" r="0" t="0"/>
          <a:stretch/>
        </p:blipFill>
        <p:spPr>
          <a:xfrm>
            <a:off x="2354725" y="1911320"/>
            <a:ext cx="972661" cy="917413"/>
          </a:xfrm>
          <a:prstGeom prst="rect">
            <a:avLst/>
          </a:prstGeom>
          <a:noFill/>
          <a:ln>
            <a:noFill/>
          </a:ln>
        </p:spPr>
      </p:pic>
      <p:pic>
        <p:nvPicPr>
          <p:cNvPr descr="Google Shape;838;p93" id="1129" name="Google Shape;1129;p118"/>
          <p:cNvPicPr preferRelativeResize="0"/>
          <p:nvPr/>
        </p:nvPicPr>
        <p:blipFill rotWithShape="1">
          <a:blip r:embed="rId3">
            <a:alphaModFix/>
          </a:blip>
          <a:srcRect b="0" l="0" r="0" t="0"/>
          <a:stretch/>
        </p:blipFill>
        <p:spPr>
          <a:xfrm rot="-5987858">
            <a:off x="9083842" y="3442030"/>
            <a:ext cx="920612" cy="418781"/>
          </a:xfrm>
          <a:prstGeom prst="rect">
            <a:avLst/>
          </a:prstGeom>
          <a:noFill/>
          <a:ln>
            <a:noFill/>
          </a:ln>
        </p:spPr>
      </p:pic>
      <p:pic>
        <p:nvPicPr>
          <p:cNvPr descr="Asset 29df23-asset.pdf" id="1130" name="Google Shape;1130;p118"/>
          <p:cNvPicPr preferRelativeResize="0"/>
          <p:nvPr/>
        </p:nvPicPr>
        <p:blipFill rotWithShape="1">
          <a:blip r:embed="rId4">
            <a:alphaModFix/>
          </a:blip>
          <a:srcRect b="0" l="0" r="0" t="0"/>
          <a:stretch/>
        </p:blipFill>
        <p:spPr>
          <a:xfrm rot="2392461">
            <a:off x="2093976" y="1977206"/>
            <a:ext cx="1093695" cy="562510"/>
          </a:xfrm>
          <a:prstGeom prst="rect">
            <a:avLst/>
          </a:prstGeom>
          <a:noFill/>
          <a:ln>
            <a:noFill/>
          </a:ln>
        </p:spPr>
      </p:pic>
      <p:sp>
        <p:nvSpPr>
          <p:cNvPr id="1131" name="Google Shape;1131;p118"/>
          <p:cNvSpPr txBox="1"/>
          <p:nvPr>
            <p:ph idx="1" type="body"/>
          </p:nvPr>
        </p:nvSpPr>
        <p:spPr>
          <a:xfrm>
            <a:off x="9070848"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132" name="Google Shape;1132;p118"/>
          <p:cNvSpPr txBox="1"/>
          <p:nvPr>
            <p:ph idx="2" type="body"/>
          </p:nvPr>
        </p:nvSpPr>
        <p:spPr>
          <a:xfrm>
            <a:off x="624535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133" name="Google Shape;1133;p118"/>
          <p:cNvSpPr txBox="1"/>
          <p:nvPr>
            <p:ph idx="3" type="body"/>
          </p:nvPr>
        </p:nvSpPr>
        <p:spPr>
          <a:xfrm>
            <a:off x="341071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134" name="Google Shape;1134;p118"/>
          <p:cNvSpPr txBox="1"/>
          <p:nvPr>
            <p:ph idx="4" type="body"/>
          </p:nvPr>
        </p:nvSpPr>
        <p:spPr>
          <a:xfrm>
            <a:off x="57607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135" name="Google Shape;1135;p118"/>
          <p:cNvSpPr/>
          <p:nvPr/>
        </p:nvSpPr>
        <p:spPr>
          <a:xfrm>
            <a:off x="705018"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18"/>
          <p:cNvSpPr/>
          <p:nvPr/>
        </p:nvSpPr>
        <p:spPr>
          <a:xfrm>
            <a:off x="3537026"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18"/>
          <p:cNvSpPr/>
          <p:nvPr/>
        </p:nvSpPr>
        <p:spPr>
          <a:xfrm>
            <a:off x="6369035"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18"/>
          <p:cNvSpPr/>
          <p:nvPr/>
        </p:nvSpPr>
        <p:spPr>
          <a:xfrm>
            <a:off x="9250918"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asted-image.pdf" id="1139" name="Google Shape;1139;p118"/>
          <p:cNvPicPr preferRelativeResize="0"/>
          <p:nvPr/>
        </p:nvPicPr>
        <p:blipFill rotWithShape="1">
          <a:blip r:embed="rId5">
            <a:alphaModFix/>
          </a:blip>
          <a:srcRect b="0" l="0" r="0" t="0"/>
          <a:stretch/>
        </p:blipFill>
        <p:spPr>
          <a:xfrm>
            <a:off x="11030573" y="565460"/>
            <a:ext cx="635728" cy="445091"/>
          </a:xfrm>
          <a:prstGeom prst="rect">
            <a:avLst/>
          </a:prstGeom>
          <a:noFill/>
          <a:ln>
            <a:noFill/>
          </a:ln>
        </p:spPr>
      </p:pic>
      <p:sp>
        <p:nvSpPr>
          <p:cNvPr id="1140" name="Google Shape;1140;p118"/>
          <p:cNvSpPr/>
          <p:nvPr>
            <p:ph idx="5" type="pic"/>
          </p:nvPr>
        </p:nvSpPr>
        <p:spPr>
          <a:xfrm>
            <a:off x="705050" y="1906300"/>
            <a:ext cx="2282700" cy="2282700"/>
          </a:xfrm>
          <a:prstGeom prst="ellipse">
            <a:avLst/>
          </a:prstGeom>
          <a:noFill/>
          <a:ln>
            <a:noFill/>
          </a:ln>
        </p:spPr>
      </p:sp>
      <p:sp>
        <p:nvSpPr>
          <p:cNvPr id="1141" name="Google Shape;1141;p118"/>
          <p:cNvSpPr/>
          <p:nvPr>
            <p:ph idx="6" type="pic"/>
          </p:nvPr>
        </p:nvSpPr>
        <p:spPr>
          <a:xfrm>
            <a:off x="3537025" y="1906300"/>
            <a:ext cx="2282700" cy="2282700"/>
          </a:xfrm>
          <a:prstGeom prst="ellipse">
            <a:avLst/>
          </a:prstGeom>
          <a:noFill/>
          <a:ln>
            <a:noFill/>
          </a:ln>
        </p:spPr>
      </p:sp>
      <p:sp>
        <p:nvSpPr>
          <p:cNvPr id="1142" name="Google Shape;1142;p118"/>
          <p:cNvSpPr/>
          <p:nvPr>
            <p:ph idx="7" type="pic"/>
          </p:nvPr>
        </p:nvSpPr>
        <p:spPr>
          <a:xfrm>
            <a:off x="6369000" y="1906300"/>
            <a:ext cx="2282700" cy="2282700"/>
          </a:xfrm>
          <a:prstGeom prst="ellipse">
            <a:avLst/>
          </a:prstGeom>
          <a:noFill/>
          <a:ln>
            <a:noFill/>
          </a:ln>
        </p:spPr>
      </p:sp>
      <p:sp>
        <p:nvSpPr>
          <p:cNvPr id="1143" name="Google Shape;1143;p118"/>
          <p:cNvSpPr/>
          <p:nvPr>
            <p:ph idx="8" type="pic"/>
          </p:nvPr>
        </p:nvSpPr>
        <p:spPr>
          <a:xfrm>
            <a:off x="9250925" y="1906300"/>
            <a:ext cx="2282700" cy="2282700"/>
          </a:xfrm>
          <a:prstGeom prst="ellipse">
            <a:avLst/>
          </a:prstGeom>
          <a:noFill/>
          <a:ln>
            <a:noFill/>
          </a:ln>
        </p:spPr>
      </p:sp>
      <p:sp>
        <p:nvSpPr>
          <p:cNvPr id="1144" name="Google Shape;1144;p118"/>
          <p:cNvSpPr txBox="1"/>
          <p:nvPr>
            <p:ph idx="9"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rgbClr val="FEFEFD"/>
              </a:buClr>
              <a:buSzPts val="2200"/>
              <a:buNone/>
              <a:defRPr sz="2200">
                <a:solidFill>
                  <a:srgbClr val="FEFEFD"/>
                </a:solidFill>
              </a:defRPr>
            </a:lvl1pPr>
            <a:lvl2pPr lvl="1" rtl="0">
              <a:lnSpc>
                <a:spcPct val="95000"/>
              </a:lnSpc>
              <a:spcBef>
                <a:spcPts val="300"/>
              </a:spcBef>
              <a:spcAft>
                <a:spcPts val="0"/>
              </a:spcAft>
              <a:buClr>
                <a:srgbClr val="FEFEFD"/>
              </a:buClr>
              <a:buSzPts val="2200"/>
              <a:buNone/>
              <a:defRPr sz="2200">
                <a:solidFill>
                  <a:srgbClr val="FEFEFD"/>
                </a:solidFill>
              </a:defRPr>
            </a:lvl2pPr>
            <a:lvl3pPr lvl="2" rtl="0">
              <a:lnSpc>
                <a:spcPct val="95000"/>
              </a:lnSpc>
              <a:spcBef>
                <a:spcPts val="300"/>
              </a:spcBef>
              <a:spcAft>
                <a:spcPts val="0"/>
              </a:spcAft>
              <a:buClr>
                <a:srgbClr val="FEFEFD"/>
              </a:buClr>
              <a:buSzPts val="2200"/>
              <a:buNone/>
              <a:defRPr sz="2200">
                <a:solidFill>
                  <a:srgbClr val="FEFEFD"/>
                </a:solidFill>
              </a:defRPr>
            </a:lvl3pPr>
            <a:lvl4pPr lvl="3" rtl="0">
              <a:lnSpc>
                <a:spcPct val="95000"/>
              </a:lnSpc>
              <a:spcBef>
                <a:spcPts val="300"/>
              </a:spcBef>
              <a:spcAft>
                <a:spcPts val="0"/>
              </a:spcAft>
              <a:buClr>
                <a:srgbClr val="FEFEFD"/>
              </a:buClr>
              <a:buSzPts val="2200"/>
              <a:buNone/>
              <a:defRPr sz="2200">
                <a:solidFill>
                  <a:srgbClr val="FEFEFD"/>
                </a:solidFill>
              </a:defRPr>
            </a:lvl4pPr>
            <a:lvl5pPr lvl="4" rtl="0">
              <a:lnSpc>
                <a:spcPct val="95000"/>
              </a:lnSpc>
              <a:spcBef>
                <a:spcPts val="300"/>
              </a:spcBef>
              <a:spcAft>
                <a:spcPts val="0"/>
              </a:spcAft>
              <a:buClr>
                <a:srgbClr val="FEFEFD"/>
              </a:buClr>
              <a:buSzPts val="2200"/>
              <a:buNone/>
              <a:defRPr sz="2200">
                <a:solidFill>
                  <a:srgbClr val="FEFEFD"/>
                </a:solidFill>
              </a:defRPr>
            </a:lvl5pPr>
            <a:lvl6pPr lvl="5" rtl="0">
              <a:lnSpc>
                <a:spcPct val="95000"/>
              </a:lnSpc>
              <a:spcBef>
                <a:spcPts val="300"/>
              </a:spcBef>
              <a:spcAft>
                <a:spcPts val="0"/>
              </a:spcAft>
              <a:buClr>
                <a:srgbClr val="FEFEFD"/>
              </a:buClr>
              <a:buSzPts val="2200"/>
              <a:buNone/>
              <a:defRPr sz="2200">
                <a:solidFill>
                  <a:srgbClr val="FEFEFD"/>
                </a:solidFill>
              </a:defRPr>
            </a:lvl6pPr>
            <a:lvl7pPr lvl="6" rtl="0">
              <a:lnSpc>
                <a:spcPct val="95000"/>
              </a:lnSpc>
              <a:spcBef>
                <a:spcPts val="300"/>
              </a:spcBef>
              <a:spcAft>
                <a:spcPts val="0"/>
              </a:spcAft>
              <a:buClr>
                <a:srgbClr val="FEFEFD"/>
              </a:buClr>
              <a:buSzPts val="2200"/>
              <a:buNone/>
              <a:defRPr sz="2200">
                <a:solidFill>
                  <a:srgbClr val="FEFEFD"/>
                </a:solidFill>
              </a:defRPr>
            </a:lvl7pPr>
            <a:lvl8pPr lvl="7" rtl="0">
              <a:lnSpc>
                <a:spcPct val="95000"/>
              </a:lnSpc>
              <a:spcBef>
                <a:spcPts val="300"/>
              </a:spcBef>
              <a:spcAft>
                <a:spcPts val="0"/>
              </a:spcAft>
              <a:buClr>
                <a:srgbClr val="FEFEFD"/>
              </a:buClr>
              <a:buSzPts val="2200"/>
              <a:buNone/>
              <a:defRPr sz="2200">
                <a:solidFill>
                  <a:srgbClr val="FEFEFD"/>
                </a:solidFill>
              </a:defRPr>
            </a:lvl8pPr>
            <a:lvl9pPr lvl="8" rtl="0">
              <a:lnSpc>
                <a:spcPct val="95000"/>
              </a:lnSpc>
              <a:spcBef>
                <a:spcPts val="300"/>
              </a:spcBef>
              <a:spcAft>
                <a:spcPts val="300"/>
              </a:spcAft>
              <a:buClr>
                <a:srgbClr val="FEFEFD"/>
              </a:buClr>
              <a:buSzPts val="2200"/>
              <a:buNone/>
              <a:defRPr sz="2200">
                <a:solidFill>
                  <a:srgbClr val="FEFEFD"/>
                </a:solidFill>
              </a:defRPr>
            </a:lvl9pPr>
          </a:lstStyle>
          <a:p/>
        </p:txBody>
      </p:sp>
      <p:sp>
        <p:nvSpPr>
          <p:cNvPr id="1145" name="Google Shape;1145;p118"/>
          <p:cNvSpPr txBox="1"/>
          <p:nvPr>
            <p:ph type="title"/>
          </p:nvPr>
        </p:nvSpPr>
        <p:spPr>
          <a:xfrm>
            <a:off x="576072" y="5947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2pPr>
            <a:lvl3pPr lvl="2"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3pPr>
            <a:lvl4pPr lvl="3"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4pPr>
            <a:lvl5pPr lvl="4"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5pPr>
            <a:lvl6pPr lvl="5"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6pPr>
            <a:lvl7pPr lvl="6"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7pPr>
            <a:lvl8pPr lvl="7"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8pPr>
            <a:lvl9pPr lvl="8"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4 - Panelist Slide - 5-Up">
  <p:cSld name="Basic_4_1_1_1_1_1_1_2_1_1_1_2">
    <p:bg>
      <p:bgPr>
        <a:solidFill>
          <a:schemeClr val="accent1"/>
        </a:solidFill>
      </p:bgPr>
    </p:bg>
    <p:spTree>
      <p:nvGrpSpPr>
        <p:cNvPr id="1146" name="Shape 1146"/>
        <p:cNvGrpSpPr/>
        <p:nvPr/>
      </p:nvGrpSpPr>
      <p:grpSpPr>
        <a:xfrm>
          <a:off x="0" y="0"/>
          <a:ext cx="0" cy="0"/>
          <a:chOff x="0" y="0"/>
          <a:chExt cx="0" cy="0"/>
        </a:xfrm>
      </p:grpSpPr>
      <p:sp>
        <p:nvSpPr>
          <p:cNvPr id="1147" name="Google Shape;1147;p119"/>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9pPr>
          </a:lstStyle>
          <a:p/>
        </p:txBody>
      </p:sp>
      <p:sp>
        <p:nvSpPr>
          <p:cNvPr id="1148" name="Google Shape;1148;p119"/>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1149" name="Google Shape;1149;p119" title="Salesforce logo"/>
          <p:cNvPicPr preferRelativeResize="0"/>
          <p:nvPr/>
        </p:nvPicPr>
        <p:blipFill rotWithShape="1">
          <a:blip r:embed="rId2">
            <a:alphaModFix/>
          </a:blip>
          <a:srcRect b="0" l="0" r="0" t="0"/>
          <a:stretch/>
        </p:blipFill>
        <p:spPr>
          <a:xfrm>
            <a:off x="11030573" y="565460"/>
            <a:ext cx="635728" cy="445091"/>
          </a:xfrm>
          <a:prstGeom prst="rect">
            <a:avLst/>
          </a:prstGeom>
          <a:noFill/>
          <a:ln>
            <a:noFill/>
          </a:ln>
        </p:spPr>
      </p:pic>
      <p:pic>
        <p:nvPicPr>
          <p:cNvPr descr="Google Shape;773;p88" id="1150" name="Google Shape;1150;p119"/>
          <p:cNvPicPr preferRelativeResize="0"/>
          <p:nvPr/>
        </p:nvPicPr>
        <p:blipFill rotWithShape="1">
          <a:blip r:embed="rId3">
            <a:alphaModFix/>
          </a:blip>
          <a:srcRect b="0" l="0" r="0" t="24477"/>
          <a:stretch/>
        </p:blipFill>
        <p:spPr>
          <a:xfrm>
            <a:off x="1891314" y="1749021"/>
            <a:ext cx="882921" cy="629100"/>
          </a:xfrm>
          <a:prstGeom prst="rect">
            <a:avLst/>
          </a:prstGeom>
          <a:noFill/>
          <a:ln>
            <a:noFill/>
          </a:ln>
        </p:spPr>
      </p:pic>
      <p:pic>
        <p:nvPicPr>
          <p:cNvPr descr="Asset 29df23-asset.pdf" id="1151" name="Google Shape;1151;p119"/>
          <p:cNvPicPr preferRelativeResize="0"/>
          <p:nvPr/>
        </p:nvPicPr>
        <p:blipFill rotWithShape="1">
          <a:blip r:embed="rId4">
            <a:alphaModFix/>
          </a:blip>
          <a:srcRect b="0" l="0" r="0" t="0"/>
          <a:stretch/>
        </p:blipFill>
        <p:spPr>
          <a:xfrm rot="2392458">
            <a:off x="1769924" y="2237888"/>
            <a:ext cx="855673" cy="440090"/>
          </a:xfrm>
          <a:prstGeom prst="rect">
            <a:avLst/>
          </a:prstGeom>
          <a:noFill/>
          <a:ln>
            <a:noFill/>
          </a:ln>
        </p:spPr>
      </p:pic>
      <p:sp>
        <p:nvSpPr>
          <p:cNvPr id="1152" name="Google Shape;1152;p119"/>
          <p:cNvSpPr/>
          <p:nvPr>
            <p:ph idx="2" type="pic"/>
          </p:nvPr>
        </p:nvSpPr>
        <p:spPr>
          <a:xfrm>
            <a:off x="571500" y="2211100"/>
            <a:ext cx="1894200" cy="1894200"/>
          </a:xfrm>
          <a:prstGeom prst="ellipse">
            <a:avLst/>
          </a:prstGeom>
          <a:noFill/>
          <a:ln>
            <a:noFill/>
          </a:ln>
        </p:spPr>
      </p:sp>
      <p:sp>
        <p:nvSpPr>
          <p:cNvPr id="1153" name="Google Shape;1153;p119"/>
          <p:cNvSpPr/>
          <p:nvPr>
            <p:ph idx="3" type="pic"/>
          </p:nvPr>
        </p:nvSpPr>
        <p:spPr>
          <a:xfrm>
            <a:off x="2857825" y="2211100"/>
            <a:ext cx="1894200" cy="1894200"/>
          </a:xfrm>
          <a:prstGeom prst="ellipse">
            <a:avLst/>
          </a:prstGeom>
          <a:noFill/>
          <a:ln>
            <a:noFill/>
          </a:ln>
        </p:spPr>
      </p:sp>
      <p:sp>
        <p:nvSpPr>
          <p:cNvPr id="1154" name="Google Shape;1154;p119"/>
          <p:cNvSpPr/>
          <p:nvPr>
            <p:ph idx="4" type="pic"/>
          </p:nvPr>
        </p:nvSpPr>
        <p:spPr>
          <a:xfrm>
            <a:off x="5144150" y="2211100"/>
            <a:ext cx="1894200" cy="1894200"/>
          </a:xfrm>
          <a:prstGeom prst="ellipse">
            <a:avLst/>
          </a:prstGeom>
          <a:noFill/>
          <a:ln>
            <a:noFill/>
          </a:ln>
        </p:spPr>
      </p:sp>
      <p:sp>
        <p:nvSpPr>
          <p:cNvPr id="1155" name="Google Shape;1155;p119"/>
          <p:cNvSpPr/>
          <p:nvPr>
            <p:ph idx="5" type="pic"/>
          </p:nvPr>
        </p:nvSpPr>
        <p:spPr>
          <a:xfrm>
            <a:off x="7430475" y="2211100"/>
            <a:ext cx="1894200" cy="1894200"/>
          </a:xfrm>
          <a:prstGeom prst="ellipse">
            <a:avLst/>
          </a:prstGeom>
          <a:noFill/>
          <a:ln>
            <a:noFill/>
          </a:ln>
        </p:spPr>
      </p:sp>
      <p:sp>
        <p:nvSpPr>
          <p:cNvPr id="1156" name="Google Shape;1156;p119"/>
          <p:cNvSpPr/>
          <p:nvPr>
            <p:ph idx="6" type="pic"/>
          </p:nvPr>
        </p:nvSpPr>
        <p:spPr>
          <a:xfrm>
            <a:off x="9716800" y="2211100"/>
            <a:ext cx="1894200" cy="1894200"/>
          </a:xfrm>
          <a:prstGeom prst="ellipse">
            <a:avLst/>
          </a:prstGeom>
          <a:noFill/>
          <a:ln>
            <a:noFill/>
          </a:ln>
        </p:spPr>
      </p:sp>
      <p:sp>
        <p:nvSpPr>
          <p:cNvPr id="1157" name="Google Shape;1157;p119"/>
          <p:cNvSpPr txBox="1"/>
          <p:nvPr>
            <p:ph idx="7" type="body"/>
          </p:nvPr>
        </p:nvSpPr>
        <p:spPr>
          <a:xfrm>
            <a:off x="576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158" name="Google Shape;1158;p119"/>
          <p:cNvSpPr txBox="1"/>
          <p:nvPr>
            <p:ph idx="8" type="body"/>
          </p:nvPr>
        </p:nvSpPr>
        <p:spPr>
          <a:xfrm>
            <a:off x="2862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159" name="Google Shape;1159;p119"/>
          <p:cNvSpPr txBox="1"/>
          <p:nvPr>
            <p:ph idx="9" type="body"/>
          </p:nvPr>
        </p:nvSpPr>
        <p:spPr>
          <a:xfrm>
            <a:off x="5148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160" name="Google Shape;1160;p119"/>
          <p:cNvSpPr txBox="1"/>
          <p:nvPr>
            <p:ph idx="13" type="body"/>
          </p:nvPr>
        </p:nvSpPr>
        <p:spPr>
          <a:xfrm>
            <a:off x="7434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161" name="Google Shape;1161;p119"/>
          <p:cNvSpPr txBox="1"/>
          <p:nvPr>
            <p:ph idx="14" type="body"/>
          </p:nvPr>
        </p:nvSpPr>
        <p:spPr>
          <a:xfrm>
            <a:off x="9720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 Forward Looking Statement - DF23">
  <p:cSld name="Title Slide_ B_1">
    <p:bg>
      <p:bgPr>
        <a:solidFill>
          <a:schemeClr val="dk1"/>
        </a:solidFill>
      </p:bgPr>
    </p:bg>
    <p:spTree>
      <p:nvGrpSpPr>
        <p:cNvPr id="1167" name="Shape 1167"/>
        <p:cNvGrpSpPr/>
        <p:nvPr/>
      </p:nvGrpSpPr>
      <p:grpSpPr>
        <a:xfrm>
          <a:off x="0" y="0"/>
          <a:ext cx="0" cy="0"/>
          <a:chOff x="0" y="0"/>
          <a:chExt cx="0" cy="0"/>
        </a:xfrm>
      </p:grpSpPr>
      <p:pic>
        <p:nvPicPr>
          <p:cNvPr id="1168" name="Google Shape;1168;p121"/>
          <p:cNvPicPr preferRelativeResize="0"/>
          <p:nvPr/>
        </p:nvPicPr>
        <p:blipFill rotWithShape="1">
          <a:blip r:embed="rId2">
            <a:alphaModFix/>
          </a:blip>
          <a:srcRect b="0" l="0" r="0" t="0"/>
          <a:stretch/>
        </p:blipFill>
        <p:spPr>
          <a:xfrm>
            <a:off x="0" y="0"/>
            <a:ext cx="12185626" cy="6854414"/>
          </a:xfrm>
          <a:prstGeom prst="rect">
            <a:avLst/>
          </a:prstGeom>
          <a:noFill/>
          <a:ln>
            <a:noFill/>
          </a:ln>
        </p:spPr>
      </p:pic>
      <p:sp>
        <p:nvSpPr>
          <p:cNvPr id="1169" name="Google Shape;1169;p121"/>
          <p:cNvSpPr txBox="1"/>
          <p:nvPr>
            <p:ph type="title"/>
          </p:nvPr>
        </p:nvSpPr>
        <p:spPr>
          <a:xfrm>
            <a:off x="576075" y="-9144"/>
            <a:ext cx="100953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rgbClr val="90D0FE"/>
              </a:buClr>
              <a:buSzPts val="3200"/>
              <a:buFont typeface="Avant Garde Demi SFDC"/>
              <a:buNone/>
              <a:defRPr b="0" sz="3200">
                <a:solidFill>
                  <a:srgbClr val="90D0FE"/>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9pPr>
          </a:lstStyle>
          <a:p/>
        </p:txBody>
      </p:sp>
      <p:sp>
        <p:nvSpPr>
          <p:cNvPr id="1170" name="Google Shape;1170;p121"/>
          <p:cNvSpPr txBox="1"/>
          <p:nvPr/>
        </p:nvSpPr>
        <p:spPr>
          <a:xfrm>
            <a:off x="495738" y="1274238"/>
            <a:ext cx="11038200" cy="4737600"/>
          </a:xfrm>
          <a:prstGeom prst="rect">
            <a:avLst/>
          </a:prstGeom>
          <a:noFill/>
          <a:ln>
            <a:noFill/>
          </a:ln>
        </p:spPr>
        <p:txBody>
          <a:bodyPr anchorCtr="0" anchor="t" bIns="91400" lIns="91400" spcFirstLastPara="1" rIns="91400" wrap="square" tIns="91400">
            <a:noAutofit/>
          </a:bodyPr>
          <a:lstStyle/>
          <a:p>
            <a:pPr indent="0" lvl="0" marL="0" marR="0" rtl="0" algn="l">
              <a:lnSpc>
                <a:spcPct val="95000"/>
              </a:lnSpc>
              <a:spcBef>
                <a:spcPts val="0"/>
              </a:spcBef>
              <a:spcAft>
                <a:spcPts val="0"/>
              </a:spcAft>
              <a:buNone/>
            </a:pPr>
            <a:r>
              <a:rPr b="0" i="0" lang="en-US" sz="1000" u="none" cap="none" strike="noStrike">
                <a:solidFill>
                  <a:srgbClr val="FEFEFD"/>
                </a:solidFill>
                <a:latin typeface="Salesforce Sans"/>
                <a:ea typeface="Salesforce Sans"/>
                <a:cs typeface="Salesforce Sans"/>
                <a:sym typeface="Salesforce Sans"/>
              </a:rPr>
              <a:t>This presentation contains forward-looking statements about, among other things, trend analyses and future events, future financial performance, anticipated growth, industry prospects, environmental, social and governance goals, and the anticipated benefits of acquired companies. The achievement or success of the matters covered by such forward-looking statements involves risks, uncertainties and assumptions. If any such risks or uncertainties materialize or if any of the assumptions prove incorrect, Salesforce’s results could differ materially from the results expressed or implied by these forward-looking statements. The risks and uncertainties referred to above include those factors discussed in Salesforce’s reports filed from time to time with the Securities and Exchange Commission, including, but not limited to: the impact of, and actions we may take in response to, the COVID-19 pandemic, related public health measures and resulting economic downturn and market volatility; our ability to maintain security levels and service performance meeting the expectations of our customers, and the resources and costs required to avoid unanticipated downtime and prevent, detect and remediate performance degradation and security breaches; the expenses associated with our data centers and third-party infrastructure providers; our ability to secure additional data center capacity; our reliance on third-party hardware, software and platform providers; the effect of evolving domestic and foreign government regulations, including those related to the provision of services on the Internet, those related to accessing the Internet, and those addressing data privacy, cross-border data transfers and import and export controls; current and potential litigation involving us or our industry, including litigation involving acquired entities such as Tableau Software, Inc. and Slack Technologies, Inc., and the resolution or settlement thereof; regulatory developments and regulatory investigations involving us or affecting our industry; our ability to successfully introduce new services and product features, including any efforts to expand our services; the success of our strategy of acquiring or making investments in complementary businesses, joint ventures, services, technologies and intellectual property rights; our ability to complete, on a timely basis or at all, announced transactions; our ability to realize the benefits from acquisitions, strategic partnerships, joint ventures and investments, including our July 2021 acquisition of Slack Technologies, Inc., and successfully integrate acquired businesses and technologies; our ability to compete in the markets in which we participate; the success of our business strategy and our plan to build our business, including our strategy to be a leading provider of enterprise cloud computing applications and platforms; our ability to execute our business plans; our ability to continue to grow unearned revenue and remaining performance obligation; the pace of change and innovation in enterprise cloud computing services; the seasonal nature of our sales cycles; our ability to limit customer attrition and costs related to those efforts; the success of our international expansion strategy; the demands on our personnel and infrastructure resulting from significant growth in our customer base and operations, including as a result of acquisitions; our ability to preserve our workplace culture, including as a result of our decisions regarding our current and future office environments or work-from-home policies; our dependency on the development and maintenance of the infrastructure of the Internet; our real estate and office facilities strategy and related costs and uncertainties; fluctuations in, and our ability to predict, our operating results and cash flows; the variability in our results arising from the accounting for term license revenue products; the performance and fair value of our investments in complementary businesses through our strategic investment portfolio; the impact of future gains or losses from our strategic investment portfolio, including gains or losses from overall market conditions that may affect the publicly traded companies within our strategic investment portfolio; our ability to protect our intellectual property rights; our ability to develop our brands; the impact of foreign currency exchange rate and interest rate fluctuations on our results; the valuation of our deferred tax assets and the release of related valuation allowances; the potential availability of additional tax assets in the future; the impact of new accounting pronouncements and tax laws; uncertainties affecting our ability to estimate our tax rate; uncertainties regarding our tax obligations in connection with potential jurisdictional transfers of intellectual property, including the tax rate, the timing of the transfer and the value of such transferred intellectual property; uncertainties regarding the effect of general economic and market conditions; the impact of geopolitical events; uncertainties regarding the impact of expensing stock options and other equity awards; the sufficiency of our capital resources; our ability to comply with our debt covenants and lease obligations; and the impact of climate change, natural disasters and actual or threatened public health emergencies, including the ongoing COVID-19 pandemic.</a:t>
            </a:r>
            <a:endParaRPr sz="1000"/>
          </a:p>
        </p:txBody>
      </p:sp>
      <p:pic>
        <p:nvPicPr>
          <p:cNvPr id="1171" name="Google Shape;1171;p121" title="Salesforce logo"/>
          <p:cNvPicPr preferRelativeResize="0"/>
          <p:nvPr/>
        </p:nvPicPr>
        <p:blipFill rotWithShape="1">
          <a:blip r:embed="rId3">
            <a:alphaModFix/>
          </a:blip>
          <a:srcRect b="0" l="0" r="0" t="0"/>
          <a:stretch/>
        </p:blipFill>
        <p:spPr>
          <a:xfrm>
            <a:off x="11030573" y="565460"/>
            <a:ext cx="635568" cy="444979"/>
          </a:xfrm>
          <a:prstGeom prst="rect">
            <a:avLst/>
          </a:prstGeom>
          <a:noFill/>
          <a:ln>
            <a:noFill/>
          </a:ln>
        </p:spPr>
      </p:pic>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hank You - DF23">
  <p:cSld name="Title Slide_ B_1_1_1">
    <p:bg>
      <p:bgPr>
        <a:solidFill>
          <a:schemeClr val="accent1"/>
        </a:solidFill>
      </p:bgPr>
    </p:bg>
    <p:spTree>
      <p:nvGrpSpPr>
        <p:cNvPr id="1172" name="Shape 1172"/>
        <p:cNvGrpSpPr/>
        <p:nvPr/>
      </p:nvGrpSpPr>
      <p:grpSpPr>
        <a:xfrm>
          <a:off x="0" y="0"/>
          <a:ext cx="0" cy="0"/>
          <a:chOff x="0" y="0"/>
          <a:chExt cx="0" cy="0"/>
        </a:xfrm>
      </p:grpSpPr>
      <p:sp>
        <p:nvSpPr>
          <p:cNvPr id="1173" name="Google Shape;1173;p122"/>
          <p:cNvSpPr txBox="1"/>
          <p:nvPr/>
        </p:nvSpPr>
        <p:spPr>
          <a:xfrm>
            <a:off x="3950068" y="3106430"/>
            <a:ext cx="4288800" cy="914400"/>
          </a:xfrm>
          <a:prstGeom prst="rect">
            <a:avLst/>
          </a:prstGeom>
          <a:noFill/>
          <a:ln>
            <a:noFill/>
          </a:ln>
        </p:spPr>
        <p:txBody>
          <a:bodyPr anchorCtr="0" anchor="t" bIns="0" lIns="0" spcFirstLastPara="1" rIns="0" wrap="square" tIns="0">
            <a:spAutoFit/>
          </a:bodyPr>
          <a:lstStyle/>
          <a:p>
            <a:pPr indent="-419100" lvl="0" marL="0" marR="0" rtl="0" algn="ctr">
              <a:lnSpc>
                <a:spcPct val="90000"/>
              </a:lnSpc>
              <a:spcBef>
                <a:spcPts val="0"/>
              </a:spcBef>
              <a:spcAft>
                <a:spcPts val="0"/>
              </a:spcAft>
              <a:buClr>
                <a:srgbClr val="8CCFFE"/>
              </a:buClr>
              <a:buSzPts val="6600"/>
              <a:buFont typeface="Avant Garde Demi SFDC"/>
              <a:buChar char="​"/>
            </a:pPr>
            <a:r>
              <a:rPr i="0" lang="en-US" sz="6600" u="none" cap="none" strike="noStrike">
                <a:solidFill>
                  <a:srgbClr val="8CCFFE"/>
                </a:solidFill>
                <a:latin typeface="Avant Garde Demi SFDC"/>
                <a:ea typeface="Avant Garde Demi SFDC"/>
                <a:cs typeface="Avant Garde Demi SFDC"/>
                <a:sym typeface="Avant Garde Demi SFDC"/>
              </a:rPr>
              <a:t>Thank</a:t>
            </a:r>
            <a:r>
              <a:rPr i="0" lang="en-US" sz="6600" u="none" cap="none" strike="noStrike">
                <a:solidFill>
                  <a:srgbClr val="F3F3F3"/>
                </a:solidFill>
                <a:latin typeface="Avant Garde Demi SFDC"/>
                <a:ea typeface="Avant Garde Demi SFDC"/>
                <a:cs typeface="Avant Garde Demi SFDC"/>
                <a:sym typeface="Avant Garde Demi SFDC"/>
              </a:rPr>
              <a:t> </a:t>
            </a:r>
            <a:r>
              <a:rPr i="0" lang="en-US" sz="6600" u="none" cap="none" strike="noStrike">
                <a:solidFill>
                  <a:srgbClr val="FEFEFD"/>
                </a:solidFill>
                <a:latin typeface="Avant Garde Demi SFDC"/>
                <a:ea typeface="Avant Garde Demi SFDC"/>
                <a:cs typeface="Avant Garde Demi SFDC"/>
                <a:sym typeface="Avant Garde Demi SFDC"/>
              </a:rPr>
              <a:t>you</a:t>
            </a:r>
            <a:endParaRPr sz="6600">
              <a:latin typeface="Avant Garde Demi SFDC"/>
              <a:ea typeface="Avant Garde Demi SFDC"/>
              <a:cs typeface="Avant Garde Demi SFDC"/>
              <a:sym typeface="Avant Garde Demi SFDC"/>
            </a:endParaRPr>
          </a:p>
        </p:txBody>
      </p:sp>
      <p:pic>
        <p:nvPicPr>
          <p:cNvPr id="1174" name="Google Shape;1174;p122"/>
          <p:cNvPicPr preferRelativeResize="0"/>
          <p:nvPr/>
        </p:nvPicPr>
        <p:blipFill rotWithShape="1">
          <a:blip r:embed="rId2">
            <a:alphaModFix/>
          </a:blip>
          <a:srcRect b="0" l="109" r="99" t="0"/>
          <a:stretch/>
        </p:blipFill>
        <p:spPr>
          <a:xfrm>
            <a:off x="5088187" y="2524745"/>
            <a:ext cx="2012453" cy="526890"/>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1 - Title Slide_B">
  <p:cSld name="Basic_4_1_1_1_1_1_1_1_3_1_1_1_2_2_1_1_1">
    <p:bg>
      <p:bgPr>
        <a:solidFill>
          <a:srgbClr val="CFE9FE"/>
        </a:solidFill>
      </p:bgPr>
    </p:bg>
    <p:spTree>
      <p:nvGrpSpPr>
        <p:cNvPr id="117" name="Shape 117"/>
        <p:cNvGrpSpPr/>
        <p:nvPr/>
      </p:nvGrpSpPr>
      <p:grpSpPr>
        <a:xfrm>
          <a:off x="0" y="0"/>
          <a:ext cx="0" cy="0"/>
          <a:chOff x="0" y="0"/>
          <a:chExt cx="0" cy="0"/>
        </a:xfrm>
      </p:grpSpPr>
      <p:sp>
        <p:nvSpPr>
          <p:cNvPr id="118" name="Google Shape;118;p13"/>
          <p:cNvSpPr/>
          <p:nvPr/>
        </p:nvSpPr>
        <p:spPr>
          <a:xfrm>
            <a:off x="7725925" y="2574574"/>
            <a:ext cx="4469038" cy="4286268"/>
          </a:xfrm>
          <a:custGeom>
            <a:rect b="b" l="l" r="r" t="t"/>
            <a:pathLst>
              <a:path extrusionOk="0" h="3204686" w="3341337">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pic>
        <p:nvPicPr>
          <p:cNvPr id="119" name="Google Shape;119;p13"/>
          <p:cNvPicPr preferRelativeResize="0"/>
          <p:nvPr/>
        </p:nvPicPr>
        <p:blipFill>
          <a:blip r:embed="rId2">
            <a:alphaModFix/>
          </a:blip>
          <a:stretch>
            <a:fillRect/>
          </a:stretch>
        </p:blipFill>
        <p:spPr>
          <a:xfrm>
            <a:off x="6573413" y="386140"/>
            <a:ext cx="5658817" cy="6483096"/>
          </a:xfrm>
          <a:prstGeom prst="rect">
            <a:avLst/>
          </a:prstGeom>
          <a:noFill/>
          <a:ln>
            <a:noFill/>
          </a:ln>
        </p:spPr>
      </p:pic>
      <p:grpSp>
        <p:nvGrpSpPr>
          <p:cNvPr id="120" name="Google Shape;120;p13"/>
          <p:cNvGrpSpPr/>
          <p:nvPr/>
        </p:nvGrpSpPr>
        <p:grpSpPr>
          <a:xfrm>
            <a:off x="0" y="0"/>
            <a:ext cx="7778812" cy="6855929"/>
            <a:chOff x="0" y="-1"/>
            <a:chExt cx="8235905" cy="6855929"/>
          </a:xfrm>
        </p:grpSpPr>
        <p:sp>
          <p:nvSpPr>
            <p:cNvPr id="121" name="Google Shape;121;p13"/>
            <p:cNvSpPr/>
            <p:nvPr/>
          </p:nvSpPr>
          <p:spPr>
            <a:xfrm flipH="1">
              <a:off x="0" y="-1"/>
              <a:ext cx="6551855" cy="6855929"/>
            </a:xfrm>
            <a:custGeom>
              <a:rect b="b" l="l" r="r" t="t"/>
              <a:pathLst>
                <a:path extrusionOk="0" h="6855929" w="6551855">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122" name="Google Shape;122;p13"/>
            <p:cNvSpPr/>
            <p:nvPr/>
          </p:nvSpPr>
          <p:spPr>
            <a:xfrm flipH="1">
              <a:off x="1684050" y="-1"/>
              <a:ext cx="6551855" cy="6855929"/>
            </a:xfrm>
            <a:custGeom>
              <a:rect b="b" l="l" r="r" t="t"/>
              <a:pathLst>
                <a:path extrusionOk="0" h="6855929" w="6551855">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123" name="Google Shape;123;p13"/>
          <p:cNvSpPr txBox="1"/>
          <p:nvPr>
            <p:ph type="title"/>
          </p:nvPr>
        </p:nvSpPr>
        <p:spPr>
          <a:xfrm>
            <a:off x="576075" y="1210300"/>
            <a:ext cx="6620100" cy="2727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4800"/>
              <a:buNone/>
              <a:defRPr sz="4800"/>
            </a:lvl1pPr>
            <a:lvl2pPr lvl="1" rtl="0" algn="l">
              <a:spcBef>
                <a:spcPts val="0"/>
              </a:spcBef>
              <a:spcAft>
                <a:spcPts val="0"/>
              </a:spcAft>
              <a:buClr>
                <a:schemeClr val="accent1"/>
              </a:buClr>
              <a:buSzPts val="3200"/>
              <a:buNone/>
              <a:defRPr/>
            </a:lvl2pPr>
            <a:lvl3pPr lvl="2" rtl="0" algn="l">
              <a:spcBef>
                <a:spcPts val="0"/>
              </a:spcBef>
              <a:spcAft>
                <a:spcPts val="0"/>
              </a:spcAft>
              <a:buClr>
                <a:schemeClr val="accent1"/>
              </a:buClr>
              <a:buSzPts val="3200"/>
              <a:buNone/>
              <a:defRPr/>
            </a:lvl3pPr>
            <a:lvl4pPr lvl="3" rtl="0" algn="l">
              <a:spcBef>
                <a:spcPts val="0"/>
              </a:spcBef>
              <a:spcAft>
                <a:spcPts val="0"/>
              </a:spcAft>
              <a:buClr>
                <a:schemeClr val="accent1"/>
              </a:buClr>
              <a:buSzPts val="3200"/>
              <a:buNone/>
              <a:defRPr/>
            </a:lvl4pPr>
            <a:lvl5pPr lvl="4" rtl="0" algn="l">
              <a:spcBef>
                <a:spcPts val="0"/>
              </a:spcBef>
              <a:spcAft>
                <a:spcPts val="0"/>
              </a:spcAft>
              <a:buClr>
                <a:schemeClr val="accent1"/>
              </a:buClr>
              <a:buSzPts val="3200"/>
              <a:buNone/>
              <a:defRPr/>
            </a:lvl5pPr>
            <a:lvl6pPr lvl="5" rtl="0" algn="l">
              <a:spcBef>
                <a:spcPts val="0"/>
              </a:spcBef>
              <a:spcAft>
                <a:spcPts val="0"/>
              </a:spcAft>
              <a:buClr>
                <a:schemeClr val="accent1"/>
              </a:buClr>
              <a:buSzPts val="3200"/>
              <a:buNone/>
              <a:defRPr/>
            </a:lvl6pPr>
            <a:lvl7pPr lvl="6" rtl="0" algn="l">
              <a:spcBef>
                <a:spcPts val="0"/>
              </a:spcBef>
              <a:spcAft>
                <a:spcPts val="0"/>
              </a:spcAft>
              <a:buClr>
                <a:schemeClr val="accent1"/>
              </a:buClr>
              <a:buSzPts val="3200"/>
              <a:buNone/>
              <a:defRPr/>
            </a:lvl7pPr>
            <a:lvl8pPr lvl="7" rtl="0" algn="l">
              <a:spcBef>
                <a:spcPts val="0"/>
              </a:spcBef>
              <a:spcAft>
                <a:spcPts val="0"/>
              </a:spcAft>
              <a:buClr>
                <a:schemeClr val="accent1"/>
              </a:buClr>
              <a:buSzPts val="3200"/>
              <a:buNone/>
              <a:defRPr/>
            </a:lvl8pPr>
            <a:lvl9pPr lvl="8" rtl="0" algn="l">
              <a:spcBef>
                <a:spcPts val="0"/>
              </a:spcBef>
              <a:spcAft>
                <a:spcPts val="0"/>
              </a:spcAft>
              <a:buClr>
                <a:schemeClr val="accent1"/>
              </a:buClr>
              <a:buSzPts val="3200"/>
              <a:buNone/>
              <a:defRPr/>
            </a:lvl9pPr>
          </a:lstStyle>
          <a:p/>
        </p:txBody>
      </p:sp>
      <p:pic>
        <p:nvPicPr>
          <p:cNvPr descr="pasted-image.pdf" id="124" name="Google Shape;124;p13"/>
          <p:cNvPicPr preferRelativeResize="0"/>
          <p:nvPr/>
        </p:nvPicPr>
        <p:blipFill rotWithShape="1">
          <a:blip r:embed="rId3">
            <a:alphaModFix/>
          </a:blip>
          <a:srcRect b="0" l="0" r="0" t="0"/>
          <a:stretch/>
        </p:blipFill>
        <p:spPr>
          <a:xfrm>
            <a:off x="566551" y="489245"/>
            <a:ext cx="947374" cy="663300"/>
          </a:xfrm>
          <a:prstGeom prst="rect">
            <a:avLst/>
          </a:prstGeom>
          <a:noFill/>
          <a:ln>
            <a:noFill/>
          </a:ln>
        </p:spPr>
      </p:pic>
      <p:sp>
        <p:nvSpPr>
          <p:cNvPr id="125" name="Google Shape;125;p13"/>
          <p:cNvSpPr txBox="1"/>
          <p:nvPr>
            <p:ph idx="1" type="subTitle"/>
          </p:nvPr>
        </p:nvSpPr>
        <p:spPr>
          <a:xfrm>
            <a:off x="576075" y="3922776"/>
            <a:ext cx="6620100" cy="14721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26" name="Google Shape;126;p13" title="Salesforce logo"/>
          <p:cNvPicPr preferRelativeResize="0"/>
          <p:nvPr/>
        </p:nvPicPr>
        <p:blipFill rotWithShape="1">
          <a:blip r:embed="rId3">
            <a:alphaModFix/>
          </a:blip>
          <a:srcRect b="0" l="0" r="0" t="0"/>
          <a:stretch/>
        </p:blipFill>
        <p:spPr>
          <a:xfrm>
            <a:off x="566551" y="489245"/>
            <a:ext cx="947374" cy="663300"/>
          </a:xfrm>
          <a:prstGeom prst="rect">
            <a:avLst/>
          </a:prstGeom>
          <a:noFill/>
          <a:ln>
            <a:noFill/>
          </a:ln>
        </p:spPr>
      </p:pic>
      <p:sp>
        <p:nvSpPr>
          <p:cNvPr id="127" name="Google Shape;127;p13"/>
          <p:cNvSpPr txBox="1"/>
          <p:nvPr>
            <p:ph idx="2" type="subTitle"/>
          </p:nvPr>
        </p:nvSpPr>
        <p:spPr>
          <a:xfrm>
            <a:off x="576076" y="5550400"/>
            <a:ext cx="6318600" cy="667500"/>
          </a:xfrm>
          <a:prstGeom prst="rect">
            <a:avLst/>
          </a:prstGeom>
        </p:spPr>
        <p:txBody>
          <a:bodyPr anchorCtr="0" anchor="b" bIns="0" lIns="0" spcFirstLastPara="1" rIns="0" wrap="square" tIns="0">
            <a:noAutofit/>
          </a:bodyPr>
          <a:lstStyle>
            <a:lvl1pPr lvl="0" rtl="0">
              <a:lnSpc>
                <a:spcPct val="103000"/>
              </a:lnSpc>
              <a:spcBef>
                <a:spcPts val="550"/>
              </a:spcBef>
              <a:spcAft>
                <a:spcPts val="0"/>
              </a:spcAft>
              <a:buClr>
                <a:schemeClr val="accent1"/>
              </a:buClr>
              <a:buSzPts val="1600"/>
              <a:buNone/>
              <a:defRPr sz="1600">
                <a:solidFill>
                  <a:schemeClr val="accent1"/>
                </a:solidFill>
              </a:defRPr>
            </a:lvl1pPr>
            <a:lvl2pPr lvl="1" rtl="0">
              <a:lnSpc>
                <a:spcPct val="95000"/>
              </a:lnSpc>
              <a:spcBef>
                <a:spcPts val="575"/>
              </a:spcBef>
              <a:spcAft>
                <a:spcPts val="0"/>
              </a:spcAft>
              <a:buClr>
                <a:schemeClr val="lt1"/>
              </a:buClr>
              <a:buSzPts val="1600"/>
              <a:buNone/>
              <a:defRPr sz="1600">
                <a:solidFill>
                  <a:schemeClr val="lt1"/>
                </a:solidFill>
              </a:defRPr>
            </a:lvl2pPr>
            <a:lvl3pPr lvl="2" rtl="0">
              <a:lnSpc>
                <a:spcPct val="95000"/>
              </a:lnSpc>
              <a:spcBef>
                <a:spcPts val="300"/>
              </a:spcBef>
              <a:spcAft>
                <a:spcPts val="0"/>
              </a:spcAft>
              <a:buClr>
                <a:schemeClr val="lt1"/>
              </a:buClr>
              <a:buSzPts val="1600"/>
              <a:buNone/>
              <a:defRPr>
                <a:solidFill>
                  <a:schemeClr val="lt1"/>
                </a:solidFill>
              </a:defRPr>
            </a:lvl3pPr>
            <a:lvl4pPr lvl="3" rtl="0">
              <a:lnSpc>
                <a:spcPct val="95000"/>
              </a:lnSpc>
              <a:spcBef>
                <a:spcPts val="300"/>
              </a:spcBef>
              <a:spcAft>
                <a:spcPts val="0"/>
              </a:spcAft>
              <a:buClr>
                <a:schemeClr val="lt1"/>
              </a:buClr>
              <a:buSzPts val="1600"/>
              <a:buNone/>
              <a:defRPr sz="1600">
                <a:solidFill>
                  <a:schemeClr val="lt1"/>
                </a:solidFill>
              </a:defRPr>
            </a:lvl4pPr>
            <a:lvl5pPr lvl="4" rtl="0">
              <a:lnSpc>
                <a:spcPct val="95000"/>
              </a:lnSpc>
              <a:spcBef>
                <a:spcPts val="300"/>
              </a:spcBef>
              <a:spcAft>
                <a:spcPts val="0"/>
              </a:spcAft>
              <a:buClr>
                <a:schemeClr val="lt1"/>
              </a:buClr>
              <a:buSzPts val="1600"/>
              <a:buNone/>
              <a:defRPr sz="1600">
                <a:solidFill>
                  <a:schemeClr val="lt1"/>
                </a:solidFill>
              </a:defRPr>
            </a:lvl5pPr>
            <a:lvl6pPr lvl="5" rtl="0">
              <a:lnSpc>
                <a:spcPct val="95000"/>
              </a:lnSpc>
              <a:spcBef>
                <a:spcPts val="300"/>
              </a:spcBef>
              <a:spcAft>
                <a:spcPts val="0"/>
              </a:spcAft>
              <a:buClr>
                <a:schemeClr val="lt1"/>
              </a:buClr>
              <a:buSzPts val="1600"/>
              <a:buNone/>
              <a:defRPr sz="1600">
                <a:solidFill>
                  <a:schemeClr val="lt1"/>
                </a:solidFill>
              </a:defRPr>
            </a:lvl6pPr>
            <a:lvl7pPr lvl="6" rtl="0">
              <a:lnSpc>
                <a:spcPct val="95000"/>
              </a:lnSpc>
              <a:spcBef>
                <a:spcPts val="300"/>
              </a:spcBef>
              <a:spcAft>
                <a:spcPts val="0"/>
              </a:spcAft>
              <a:buClr>
                <a:schemeClr val="lt1"/>
              </a:buClr>
              <a:buSzPts val="1600"/>
              <a:buNone/>
              <a:defRPr sz="1600">
                <a:solidFill>
                  <a:schemeClr val="lt1"/>
                </a:solidFill>
              </a:defRPr>
            </a:lvl7pPr>
            <a:lvl8pPr lvl="7" rtl="0">
              <a:lnSpc>
                <a:spcPct val="95000"/>
              </a:lnSpc>
              <a:spcBef>
                <a:spcPts val="300"/>
              </a:spcBef>
              <a:spcAft>
                <a:spcPts val="0"/>
              </a:spcAft>
              <a:buClr>
                <a:schemeClr val="lt1"/>
              </a:buClr>
              <a:buSzPts val="1600"/>
              <a:buNone/>
              <a:defRPr sz="1600">
                <a:solidFill>
                  <a:schemeClr val="lt1"/>
                </a:solidFill>
              </a:defRPr>
            </a:lvl8pPr>
            <a:lvl9pPr lvl="8" rtl="0">
              <a:lnSpc>
                <a:spcPct val="95000"/>
              </a:lnSpc>
              <a:spcBef>
                <a:spcPts val="300"/>
              </a:spcBef>
              <a:spcAft>
                <a:spcPts val="300"/>
              </a:spcAft>
              <a:buClr>
                <a:schemeClr val="lt1"/>
              </a:buClr>
              <a:buSzPts val="1600"/>
              <a:buNone/>
              <a:defRPr sz="1600">
                <a:solidFill>
                  <a:schemeClr val="lt1"/>
                </a:solidFill>
              </a:defRPr>
            </a:lvl9pPr>
          </a:lstStyle>
          <a:p/>
        </p:txBody>
      </p:sp>
      <p:pic>
        <p:nvPicPr>
          <p:cNvPr id="128" name="Google Shape;128;p13"/>
          <p:cNvPicPr preferRelativeResize="0"/>
          <p:nvPr/>
        </p:nvPicPr>
        <p:blipFill>
          <a:blip r:embed="rId4">
            <a:alphaModFix/>
          </a:blip>
          <a:stretch>
            <a:fillRect/>
          </a:stretch>
        </p:blipFill>
        <p:spPr>
          <a:xfrm flipH="1" rot="505039">
            <a:off x="8445554" y="1748146"/>
            <a:ext cx="363510" cy="309656"/>
          </a:xfrm>
          <a:prstGeom prst="rect">
            <a:avLst/>
          </a:prstGeom>
          <a:noFill/>
          <a:ln>
            <a:noFill/>
          </a:ln>
        </p:spPr>
      </p:pic>
      <p:pic>
        <p:nvPicPr>
          <p:cNvPr id="129" name="Google Shape;129;p13"/>
          <p:cNvPicPr preferRelativeResize="0"/>
          <p:nvPr/>
        </p:nvPicPr>
        <p:blipFill>
          <a:blip r:embed="rId5">
            <a:alphaModFix/>
          </a:blip>
          <a:stretch>
            <a:fillRect/>
          </a:stretch>
        </p:blipFill>
        <p:spPr>
          <a:xfrm>
            <a:off x="8798525" y="1698425"/>
            <a:ext cx="3200401" cy="4774299"/>
          </a:xfrm>
          <a:prstGeom prst="rect">
            <a:avLst/>
          </a:prstGeom>
          <a:noFill/>
          <a:ln>
            <a:noFill/>
          </a:ln>
        </p:spPr>
      </p:pic>
      <p:pic>
        <p:nvPicPr>
          <p:cNvPr id="130" name="Google Shape;130;p13"/>
          <p:cNvPicPr preferRelativeResize="0"/>
          <p:nvPr/>
        </p:nvPicPr>
        <p:blipFill>
          <a:blip r:embed="rId6">
            <a:alphaModFix/>
          </a:blip>
          <a:stretch>
            <a:fillRect/>
          </a:stretch>
        </p:blipFill>
        <p:spPr>
          <a:xfrm>
            <a:off x="7455013" y="3795025"/>
            <a:ext cx="2583976" cy="2997300"/>
          </a:xfrm>
          <a:prstGeom prst="rect">
            <a:avLst/>
          </a:prstGeom>
          <a:noFill/>
          <a:ln>
            <a:noFill/>
          </a:ln>
        </p:spPr>
      </p:pic>
      <p:pic>
        <p:nvPicPr>
          <p:cNvPr id="131" name="Google Shape;131;p13"/>
          <p:cNvPicPr preferRelativeResize="0"/>
          <p:nvPr/>
        </p:nvPicPr>
        <p:blipFill>
          <a:blip r:embed="rId7">
            <a:alphaModFix/>
          </a:blip>
          <a:stretch>
            <a:fillRect/>
          </a:stretch>
        </p:blipFill>
        <p:spPr>
          <a:xfrm>
            <a:off x="6188885" y="6142651"/>
            <a:ext cx="2331549" cy="72302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 - Speaker Intro Slide -  DF23">
  <p:cSld name="Seque Slide - A">
    <p:bg>
      <p:bgPr>
        <a:solidFill>
          <a:schemeClr val="accent1"/>
        </a:solidFill>
      </p:bgPr>
    </p:bg>
    <p:spTree>
      <p:nvGrpSpPr>
        <p:cNvPr id="1175" name="Shape 1175"/>
        <p:cNvGrpSpPr/>
        <p:nvPr/>
      </p:nvGrpSpPr>
      <p:grpSpPr>
        <a:xfrm>
          <a:off x="0" y="0"/>
          <a:ext cx="0" cy="0"/>
          <a:chOff x="0" y="0"/>
          <a:chExt cx="0" cy="0"/>
        </a:xfrm>
      </p:grpSpPr>
      <p:pic>
        <p:nvPicPr>
          <p:cNvPr id="1176" name="Google Shape;1176;p123"/>
          <p:cNvPicPr preferRelativeResize="0"/>
          <p:nvPr/>
        </p:nvPicPr>
        <p:blipFill rotWithShape="1">
          <a:blip r:embed="rId2">
            <a:alphaModFix/>
          </a:blip>
          <a:srcRect b="189" l="0" r="0" t="179"/>
          <a:stretch/>
        </p:blipFill>
        <p:spPr>
          <a:xfrm>
            <a:off x="-1" y="1750"/>
            <a:ext cx="12188827" cy="6854431"/>
          </a:xfrm>
          <a:prstGeom prst="rect">
            <a:avLst/>
          </a:prstGeom>
          <a:noFill/>
          <a:ln>
            <a:noFill/>
          </a:ln>
        </p:spPr>
      </p:pic>
      <p:sp>
        <p:nvSpPr>
          <p:cNvPr id="1177" name="Google Shape;1177;p123"/>
          <p:cNvSpPr txBox="1"/>
          <p:nvPr>
            <p:ph type="ctrTitle"/>
          </p:nvPr>
        </p:nvSpPr>
        <p:spPr>
          <a:xfrm>
            <a:off x="578445" y="2445055"/>
            <a:ext cx="5880300" cy="1115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Clr>
                <a:srgbClr val="90D0FE"/>
              </a:buClr>
              <a:buSzPts val="3800"/>
              <a:buFont typeface="Avant Garde Demi SFDC"/>
              <a:buNone/>
              <a:defRPr b="0" sz="3800">
                <a:solidFill>
                  <a:srgbClr val="90D0FE"/>
                </a:solidFill>
                <a:latin typeface="Avant Garde Demi SFDC"/>
                <a:ea typeface="Avant Garde Demi SFDC"/>
                <a:cs typeface="Avant Garde Demi SFDC"/>
                <a:sym typeface="Avant Garde Demi SFDC"/>
              </a:defRPr>
            </a:lvl1pPr>
            <a:lvl2pPr lvl="1"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2pPr>
            <a:lvl3pPr lvl="2"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3pPr>
            <a:lvl4pPr lvl="3"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4pPr>
            <a:lvl5pPr lvl="4"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5pPr>
            <a:lvl6pPr lvl="5"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6pPr>
            <a:lvl7pPr lvl="6"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7pPr>
            <a:lvl8pPr lvl="7"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8pPr>
            <a:lvl9pPr lvl="8"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9pPr>
          </a:lstStyle>
          <a:p/>
        </p:txBody>
      </p:sp>
      <p:sp>
        <p:nvSpPr>
          <p:cNvPr id="1178" name="Google Shape;1178;p123"/>
          <p:cNvSpPr txBox="1"/>
          <p:nvPr>
            <p:ph idx="1" type="body"/>
          </p:nvPr>
        </p:nvSpPr>
        <p:spPr>
          <a:xfrm>
            <a:off x="578444" y="3610139"/>
            <a:ext cx="4462200" cy="1888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chemeClr val="lt1"/>
              </a:buClr>
              <a:buSzPts val="2400"/>
              <a:buNone/>
              <a:defRPr b="0" i="0" sz="2400">
                <a:solidFill>
                  <a:schemeClr val="lt1"/>
                </a:solidFill>
                <a:latin typeface="Salesforce Sans"/>
                <a:ea typeface="Salesforce Sans"/>
                <a:cs typeface="Salesforce Sans"/>
                <a:sym typeface="Salesforce Sans"/>
              </a:defRPr>
            </a:lvl1pPr>
            <a:lvl2pPr indent="-342900" lvl="1" marL="914400" rtl="0" algn="l">
              <a:spcBef>
                <a:spcPts val="200"/>
              </a:spcBef>
              <a:spcAft>
                <a:spcPts val="0"/>
              </a:spcAft>
              <a:buClr>
                <a:schemeClr val="lt1"/>
              </a:buClr>
              <a:buSzPts val="1800"/>
              <a:buChar char="•"/>
              <a:defRPr>
                <a:solidFill>
                  <a:schemeClr val="lt1"/>
                </a:solidFill>
              </a:defRPr>
            </a:lvl2pPr>
            <a:lvl3pPr indent="-342900" lvl="2" marL="1371600" rtl="0" algn="l">
              <a:spcBef>
                <a:spcPts val="600"/>
              </a:spcBef>
              <a:spcAft>
                <a:spcPts val="0"/>
              </a:spcAft>
              <a:buClr>
                <a:schemeClr val="lt1"/>
              </a:buClr>
              <a:buSzPts val="1800"/>
              <a:buChar char="•"/>
              <a:defRPr>
                <a:solidFill>
                  <a:schemeClr val="lt1"/>
                </a:solidFill>
              </a:defRPr>
            </a:lvl3pPr>
            <a:lvl4pPr indent="-342900" lvl="3" marL="1828800" rtl="0" algn="l">
              <a:spcBef>
                <a:spcPts val="600"/>
              </a:spcBef>
              <a:spcAft>
                <a:spcPts val="0"/>
              </a:spcAft>
              <a:buClr>
                <a:schemeClr val="lt1"/>
              </a:buClr>
              <a:buSzPts val="1800"/>
              <a:buChar char="•"/>
              <a:defRPr>
                <a:solidFill>
                  <a:schemeClr val="lt1"/>
                </a:solidFill>
              </a:defRPr>
            </a:lvl4pPr>
            <a:lvl5pPr indent="-228600" lvl="4" marL="2286000" rtl="0" algn="l">
              <a:spcBef>
                <a:spcPts val="600"/>
              </a:spcBef>
              <a:spcAft>
                <a:spcPts val="0"/>
              </a:spcAft>
              <a:buClr>
                <a:schemeClr val="lt1"/>
              </a:buClr>
              <a:buSzPts val="1400"/>
              <a:buNone/>
              <a:defRPr>
                <a:solidFill>
                  <a:schemeClr val="lt1"/>
                </a:solidFill>
              </a:defRPr>
            </a:lvl5pPr>
            <a:lvl6pPr indent="-342900" lvl="5" marL="2743200" rtl="0" algn="l">
              <a:spcBef>
                <a:spcPts val="600"/>
              </a:spcBef>
              <a:spcAft>
                <a:spcPts val="0"/>
              </a:spcAft>
              <a:buClr>
                <a:schemeClr val="lt1"/>
              </a:buClr>
              <a:buSzPts val="1800"/>
              <a:buChar char="•"/>
              <a:defRPr>
                <a:solidFill>
                  <a:schemeClr val="lt1"/>
                </a:solidFill>
              </a:defRPr>
            </a:lvl6pPr>
            <a:lvl7pPr indent="-342900" lvl="6" marL="3200400" rtl="0" algn="l">
              <a:spcBef>
                <a:spcPts val="400"/>
              </a:spcBef>
              <a:spcAft>
                <a:spcPts val="0"/>
              </a:spcAft>
              <a:buClr>
                <a:schemeClr val="lt1"/>
              </a:buClr>
              <a:buSzPts val="1800"/>
              <a:buChar char="•"/>
              <a:defRPr>
                <a:solidFill>
                  <a:schemeClr val="lt1"/>
                </a:solidFill>
              </a:defRPr>
            </a:lvl7pPr>
            <a:lvl8pPr indent="-342900" lvl="7" marL="3657600" rtl="0" algn="l">
              <a:spcBef>
                <a:spcPts val="400"/>
              </a:spcBef>
              <a:spcAft>
                <a:spcPts val="0"/>
              </a:spcAft>
              <a:buClr>
                <a:schemeClr val="lt1"/>
              </a:buClr>
              <a:buSzPts val="1800"/>
              <a:buChar char="•"/>
              <a:defRPr>
                <a:solidFill>
                  <a:schemeClr val="lt1"/>
                </a:solidFill>
              </a:defRPr>
            </a:lvl8pPr>
            <a:lvl9pPr indent="-342900" lvl="8" marL="4114800" rtl="0" algn="l">
              <a:spcBef>
                <a:spcPts val="400"/>
              </a:spcBef>
              <a:spcAft>
                <a:spcPts val="0"/>
              </a:spcAft>
              <a:buClr>
                <a:schemeClr val="lt1"/>
              </a:buClr>
              <a:buSzPts val="1800"/>
              <a:buChar char="•"/>
              <a:defRPr>
                <a:solidFill>
                  <a:schemeClr val="lt1"/>
                </a:solidFill>
              </a:defRPr>
            </a:lvl9pPr>
          </a:lstStyle>
          <a:p/>
        </p:txBody>
      </p:sp>
      <p:pic>
        <p:nvPicPr>
          <p:cNvPr descr="White.png" id="1179" name="Google Shape;1179;p123"/>
          <p:cNvPicPr preferRelativeResize="0"/>
          <p:nvPr/>
        </p:nvPicPr>
        <p:blipFill rotWithShape="1">
          <a:blip r:embed="rId3">
            <a:alphaModFix/>
          </a:blip>
          <a:srcRect b="21449" l="59188" r="13406" t="24452"/>
          <a:stretch/>
        </p:blipFill>
        <p:spPr>
          <a:xfrm>
            <a:off x="7214358" y="1676816"/>
            <a:ext cx="3340224" cy="3709949"/>
          </a:xfrm>
          <a:custGeom>
            <a:rect b="b" l="l" r="r" t="t"/>
            <a:pathLst>
              <a:path extrusionOk="0" h="21478" w="21600">
                <a:moveTo>
                  <a:pt x="10799" y="0"/>
                </a:moveTo>
                <a:cubicBezTo>
                  <a:pt x="10271" y="0"/>
                  <a:pt x="9743" y="123"/>
                  <a:pt x="9269" y="368"/>
                </a:cubicBezTo>
                <a:lnTo>
                  <a:pt x="1530" y="4365"/>
                </a:lnTo>
                <a:cubicBezTo>
                  <a:pt x="581" y="4855"/>
                  <a:pt x="0" y="5758"/>
                  <a:pt x="0" y="6738"/>
                </a:cubicBezTo>
                <a:lnTo>
                  <a:pt x="0" y="14739"/>
                </a:lnTo>
                <a:cubicBezTo>
                  <a:pt x="0" y="15719"/>
                  <a:pt x="581" y="16621"/>
                  <a:pt x="1530" y="17111"/>
                </a:cubicBezTo>
                <a:lnTo>
                  <a:pt x="9269" y="21110"/>
                </a:lnTo>
                <a:cubicBezTo>
                  <a:pt x="10218" y="21600"/>
                  <a:pt x="11381" y="21600"/>
                  <a:pt x="12330" y="21110"/>
                </a:cubicBezTo>
                <a:lnTo>
                  <a:pt x="20070" y="17111"/>
                </a:lnTo>
                <a:cubicBezTo>
                  <a:pt x="21019" y="16621"/>
                  <a:pt x="21600" y="15719"/>
                  <a:pt x="21600" y="14739"/>
                </a:cubicBezTo>
                <a:lnTo>
                  <a:pt x="21600" y="6738"/>
                </a:lnTo>
                <a:cubicBezTo>
                  <a:pt x="21600" y="5758"/>
                  <a:pt x="21019" y="4855"/>
                  <a:pt x="20070" y="4365"/>
                </a:cubicBezTo>
                <a:lnTo>
                  <a:pt x="12330" y="368"/>
                </a:lnTo>
                <a:cubicBezTo>
                  <a:pt x="11855" y="123"/>
                  <a:pt x="11327" y="0"/>
                  <a:pt x="10799" y="0"/>
                </a:cubicBezTo>
                <a:close/>
              </a:path>
            </a:pathLst>
          </a:cu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Segue Slide - DF23">
  <p:cSld name="Seque Slide - A_1">
    <p:bg>
      <p:bgPr>
        <a:solidFill>
          <a:schemeClr val="accent1"/>
        </a:solidFill>
      </p:bgPr>
    </p:bg>
    <p:spTree>
      <p:nvGrpSpPr>
        <p:cNvPr id="1180" name="Shape 1180"/>
        <p:cNvGrpSpPr/>
        <p:nvPr/>
      </p:nvGrpSpPr>
      <p:grpSpPr>
        <a:xfrm>
          <a:off x="0" y="0"/>
          <a:ext cx="0" cy="0"/>
          <a:chOff x="0" y="0"/>
          <a:chExt cx="0" cy="0"/>
        </a:xfrm>
      </p:grpSpPr>
      <p:pic>
        <p:nvPicPr>
          <p:cNvPr id="1181" name="Google Shape;1181;p124"/>
          <p:cNvPicPr preferRelativeResize="0"/>
          <p:nvPr/>
        </p:nvPicPr>
        <p:blipFill rotWithShape="1">
          <a:blip r:embed="rId2">
            <a:alphaModFix/>
          </a:blip>
          <a:srcRect b="0" l="0" r="0" t="0"/>
          <a:stretch/>
        </p:blipFill>
        <p:spPr>
          <a:xfrm>
            <a:off x="1587" y="888"/>
            <a:ext cx="12185650" cy="6854439"/>
          </a:xfrm>
          <a:prstGeom prst="rect">
            <a:avLst/>
          </a:prstGeom>
          <a:noFill/>
          <a:ln>
            <a:noFill/>
          </a:ln>
        </p:spPr>
      </p:pic>
      <p:sp>
        <p:nvSpPr>
          <p:cNvPr id="1182" name="Google Shape;1182;p124"/>
          <p:cNvSpPr txBox="1"/>
          <p:nvPr>
            <p:ph type="ctrTitle"/>
          </p:nvPr>
        </p:nvSpPr>
        <p:spPr>
          <a:xfrm>
            <a:off x="578442" y="2421370"/>
            <a:ext cx="4462200" cy="1115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Clr>
                <a:srgbClr val="90D0FE"/>
              </a:buClr>
              <a:buSzPts val="1400"/>
              <a:buFont typeface="Avant Garde Demi SFDC"/>
              <a:buNone/>
              <a:defRPr b="0" sz="3600">
                <a:solidFill>
                  <a:srgbClr val="90D0FE"/>
                </a:solidFill>
                <a:latin typeface="Avant Garde Demi SFDC"/>
                <a:ea typeface="Avant Garde Demi SFDC"/>
                <a:cs typeface="Avant Garde Demi SFDC"/>
                <a:sym typeface="Avant Garde Demi SFDC"/>
              </a:defRPr>
            </a:lvl1pPr>
            <a:lvl2pPr lvl="1"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2pPr>
            <a:lvl3pPr lvl="2"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3pPr>
            <a:lvl4pPr lvl="3"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4pPr>
            <a:lvl5pPr lvl="4"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5pPr>
            <a:lvl6pPr lvl="5"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6pPr>
            <a:lvl7pPr lvl="6"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7pPr>
            <a:lvl8pPr lvl="7"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8pPr>
            <a:lvl9pPr lvl="8"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9pPr>
          </a:lstStyle>
          <a:p/>
        </p:txBody>
      </p:sp>
      <p:sp>
        <p:nvSpPr>
          <p:cNvPr id="1183" name="Google Shape;1183;p124"/>
          <p:cNvSpPr txBox="1"/>
          <p:nvPr>
            <p:ph idx="1" type="body"/>
          </p:nvPr>
        </p:nvSpPr>
        <p:spPr>
          <a:xfrm>
            <a:off x="578442" y="3607458"/>
            <a:ext cx="4462200" cy="36120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chemeClr val="lt1"/>
              </a:buClr>
              <a:buSzPts val="2400"/>
              <a:buNone/>
              <a:defRPr b="0" i="0" sz="2400">
                <a:solidFill>
                  <a:schemeClr val="lt1"/>
                </a:solidFill>
                <a:latin typeface="Salesforce Sans"/>
                <a:ea typeface="Salesforce Sans"/>
                <a:cs typeface="Salesforce Sans"/>
                <a:sym typeface="Salesforce Sans"/>
              </a:defRPr>
            </a:lvl1pPr>
            <a:lvl2pPr indent="-342900" lvl="1" marL="914400" rtl="0" algn="l">
              <a:spcBef>
                <a:spcPts val="200"/>
              </a:spcBef>
              <a:spcAft>
                <a:spcPts val="0"/>
              </a:spcAft>
              <a:buClr>
                <a:schemeClr val="lt1"/>
              </a:buClr>
              <a:buSzPts val="1800"/>
              <a:buChar char="•"/>
              <a:defRPr>
                <a:solidFill>
                  <a:schemeClr val="lt1"/>
                </a:solidFill>
              </a:defRPr>
            </a:lvl2pPr>
            <a:lvl3pPr indent="-342900" lvl="2" marL="1371600" rtl="0" algn="l">
              <a:spcBef>
                <a:spcPts val="600"/>
              </a:spcBef>
              <a:spcAft>
                <a:spcPts val="0"/>
              </a:spcAft>
              <a:buClr>
                <a:schemeClr val="lt1"/>
              </a:buClr>
              <a:buSzPts val="1800"/>
              <a:buChar char="•"/>
              <a:defRPr>
                <a:solidFill>
                  <a:schemeClr val="lt1"/>
                </a:solidFill>
              </a:defRPr>
            </a:lvl3pPr>
            <a:lvl4pPr indent="-342900" lvl="3" marL="1828800" rtl="0" algn="l">
              <a:spcBef>
                <a:spcPts val="600"/>
              </a:spcBef>
              <a:spcAft>
                <a:spcPts val="0"/>
              </a:spcAft>
              <a:buClr>
                <a:schemeClr val="lt1"/>
              </a:buClr>
              <a:buSzPts val="1800"/>
              <a:buChar char="•"/>
              <a:defRPr>
                <a:solidFill>
                  <a:schemeClr val="lt1"/>
                </a:solidFill>
              </a:defRPr>
            </a:lvl4pPr>
            <a:lvl5pPr indent="-228600" lvl="4" marL="2286000" rtl="0" algn="l">
              <a:spcBef>
                <a:spcPts val="600"/>
              </a:spcBef>
              <a:spcAft>
                <a:spcPts val="0"/>
              </a:spcAft>
              <a:buClr>
                <a:schemeClr val="lt1"/>
              </a:buClr>
              <a:buSzPts val="1400"/>
              <a:buNone/>
              <a:defRPr>
                <a:solidFill>
                  <a:schemeClr val="lt1"/>
                </a:solidFill>
              </a:defRPr>
            </a:lvl5pPr>
            <a:lvl6pPr indent="-342900" lvl="5" marL="2743200" rtl="0" algn="l">
              <a:spcBef>
                <a:spcPts val="600"/>
              </a:spcBef>
              <a:spcAft>
                <a:spcPts val="0"/>
              </a:spcAft>
              <a:buClr>
                <a:schemeClr val="lt1"/>
              </a:buClr>
              <a:buSzPts val="1800"/>
              <a:buChar char="•"/>
              <a:defRPr>
                <a:solidFill>
                  <a:schemeClr val="lt1"/>
                </a:solidFill>
              </a:defRPr>
            </a:lvl6pPr>
            <a:lvl7pPr indent="-342900" lvl="6" marL="3200400" rtl="0" algn="l">
              <a:spcBef>
                <a:spcPts val="400"/>
              </a:spcBef>
              <a:spcAft>
                <a:spcPts val="0"/>
              </a:spcAft>
              <a:buClr>
                <a:schemeClr val="lt1"/>
              </a:buClr>
              <a:buSzPts val="1800"/>
              <a:buChar char="•"/>
              <a:defRPr>
                <a:solidFill>
                  <a:schemeClr val="lt1"/>
                </a:solidFill>
              </a:defRPr>
            </a:lvl7pPr>
            <a:lvl8pPr indent="-342900" lvl="7" marL="3657600" rtl="0" algn="l">
              <a:spcBef>
                <a:spcPts val="400"/>
              </a:spcBef>
              <a:spcAft>
                <a:spcPts val="0"/>
              </a:spcAft>
              <a:buClr>
                <a:schemeClr val="lt1"/>
              </a:buClr>
              <a:buSzPts val="1800"/>
              <a:buChar char="•"/>
              <a:defRPr>
                <a:solidFill>
                  <a:schemeClr val="lt1"/>
                </a:solidFill>
              </a:defRPr>
            </a:lvl8pPr>
            <a:lvl9pPr indent="-342900" lvl="8" marL="4114800" rtl="0" algn="l">
              <a:spcBef>
                <a:spcPts val="400"/>
              </a:spcBef>
              <a:spcAft>
                <a:spcPts val="0"/>
              </a:spcAft>
              <a:buClr>
                <a:schemeClr val="lt1"/>
              </a:buClr>
              <a:buSzPts val="1800"/>
              <a:buChar char="•"/>
              <a:defRPr>
                <a:solidFill>
                  <a:schemeClr val="lt1"/>
                </a:solidFill>
              </a:defRPr>
            </a:lvl9pPr>
          </a:lstStyle>
          <a:p/>
        </p:txBody>
      </p:sp>
      <p:pic>
        <p:nvPicPr>
          <p:cNvPr descr="Image" id="1184" name="Google Shape;1184;p124"/>
          <p:cNvPicPr preferRelativeResize="0"/>
          <p:nvPr/>
        </p:nvPicPr>
        <p:blipFill rotWithShape="1">
          <a:blip r:embed="rId3">
            <a:alphaModFix/>
          </a:blip>
          <a:srcRect b="0" l="0" r="0" t="0"/>
          <a:stretch/>
        </p:blipFill>
        <p:spPr>
          <a:xfrm>
            <a:off x="573479" y="495307"/>
            <a:ext cx="1568668" cy="407425"/>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 - Closing Thank You - DF23">
  <p:cSld name="Thank You - A_1">
    <p:bg>
      <p:bgPr>
        <a:solidFill>
          <a:schemeClr val="accent1"/>
        </a:solidFill>
      </p:bgPr>
    </p:bg>
    <p:spTree>
      <p:nvGrpSpPr>
        <p:cNvPr id="1185" name="Shape 1185"/>
        <p:cNvGrpSpPr/>
        <p:nvPr/>
      </p:nvGrpSpPr>
      <p:grpSpPr>
        <a:xfrm>
          <a:off x="0" y="0"/>
          <a:ext cx="0" cy="0"/>
          <a:chOff x="0" y="0"/>
          <a:chExt cx="0" cy="0"/>
        </a:xfrm>
      </p:grpSpPr>
      <p:pic>
        <p:nvPicPr>
          <p:cNvPr descr="pasted-image.pdf" id="1186" name="Google Shape;1186;p125"/>
          <p:cNvPicPr preferRelativeResize="0"/>
          <p:nvPr/>
        </p:nvPicPr>
        <p:blipFill rotWithShape="1">
          <a:blip r:embed="rId2">
            <a:alphaModFix/>
          </a:blip>
          <a:srcRect b="0" l="0" r="0" t="0"/>
          <a:stretch/>
        </p:blipFill>
        <p:spPr>
          <a:xfrm>
            <a:off x="11030573" y="565460"/>
            <a:ext cx="635568" cy="444979"/>
          </a:xfrm>
          <a:prstGeom prst="rect">
            <a:avLst/>
          </a:prstGeom>
          <a:noFill/>
          <a:ln>
            <a:noFill/>
          </a:ln>
        </p:spPr>
      </p:pic>
      <p:pic>
        <p:nvPicPr>
          <p:cNvPr id="1187" name="Google Shape;1187;p125"/>
          <p:cNvPicPr preferRelativeResize="0"/>
          <p:nvPr/>
        </p:nvPicPr>
        <p:blipFill rotWithShape="1">
          <a:blip r:embed="rId3">
            <a:alphaModFix/>
          </a:blip>
          <a:srcRect b="0" l="0" r="0" t="0"/>
          <a:stretch/>
        </p:blipFill>
        <p:spPr>
          <a:xfrm>
            <a:off x="0" y="0"/>
            <a:ext cx="12188818" cy="6856215"/>
          </a:xfrm>
          <a:prstGeom prst="rect">
            <a:avLst/>
          </a:prstGeom>
          <a:noFill/>
          <a:ln>
            <a:noFill/>
          </a:ln>
        </p:spPr>
      </p:pic>
      <p:sp>
        <p:nvSpPr>
          <p:cNvPr id="1188" name="Google Shape;1188;p125"/>
          <p:cNvSpPr txBox="1"/>
          <p:nvPr/>
        </p:nvSpPr>
        <p:spPr>
          <a:xfrm>
            <a:off x="571118" y="2918263"/>
            <a:ext cx="4770600" cy="1080600"/>
          </a:xfrm>
          <a:prstGeom prst="rect">
            <a:avLst/>
          </a:prstGeom>
          <a:noFill/>
          <a:ln>
            <a:noFill/>
          </a:ln>
        </p:spPr>
        <p:txBody>
          <a:bodyPr anchorCtr="0" anchor="ctr" bIns="0" lIns="0" spcFirstLastPara="1" rIns="0" wrap="square" tIns="0">
            <a:noAutofit/>
          </a:bodyPr>
          <a:lstStyle/>
          <a:p>
            <a:pPr indent="-457200" lvl="0" marL="0" marR="0" rtl="0" algn="l">
              <a:lnSpc>
                <a:spcPct val="90000"/>
              </a:lnSpc>
              <a:spcBef>
                <a:spcPts val="0"/>
              </a:spcBef>
              <a:spcAft>
                <a:spcPts val="0"/>
              </a:spcAft>
              <a:buClr>
                <a:srgbClr val="8CCFFE"/>
              </a:buClr>
              <a:buSzPts val="7200"/>
              <a:buFont typeface="Avant Garde Demi SFDC"/>
              <a:buChar char="​"/>
            </a:pPr>
            <a:r>
              <a:rPr i="0" lang="en-US" sz="7200" u="none" cap="none" strike="noStrike">
                <a:solidFill>
                  <a:srgbClr val="8CCFFE"/>
                </a:solidFill>
                <a:latin typeface="Avant Garde Demi SFDC"/>
                <a:ea typeface="Avant Garde Demi SFDC"/>
                <a:cs typeface="Avant Garde Demi SFDC"/>
                <a:sym typeface="Avant Garde Demi SFDC"/>
              </a:rPr>
              <a:t>Thank</a:t>
            </a:r>
            <a:r>
              <a:rPr i="0" lang="en-US" sz="7200" u="none" cap="none" strike="noStrike">
                <a:solidFill>
                  <a:srgbClr val="F3F3F3"/>
                </a:solidFill>
                <a:latin typeface="Avant Garde Demi SFDC"/>
                <a:ea typeface="Avant Garde Demi SFDC"/>
                <a:cs typeface="Avant Garde Demi SFDC"/>
                <a:sym typeface="Avant Garde Demi SFDC"/>
              </a:rPr>
              <a:t> </a:t>
            </a:r>
            <a:r>
              <a:rPr i="0" lang="en-US" sz="7200" u="none" cap="none" strike="noStrike">
                <a:solidFill>
                  <a:srgbClr val="FEFEFD"/>
                </a:solidFill>
                <a:latin typeface="Avant Garde Demi SFDC"/>
                <a:ea typeface="Avant Garde Demi SFDC"/>
                <a:cs typeface="Avant Garde Demi SFDC"/>
                <a:sym typeface="Avant Garde Demi SFDC"/>
              </a:rPr>
              <a:t>you</a:t>
            </a:r>
            <a:endParaRPr sz="7200">
              <a:latin typeface="Avant Garde Demi SFDC"/>
              <a:ea typeface="Avant Garde Demi SFDC"/>
              <a:cs typeface="Avant Garde Demi SFDC"/>
              <a:sym typeface="Avant Garde Demi SFDC"/>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 Title Slide - DF23">
  <p:cSld name="Basic_4_1_1_1_1_1_1_1_3_1_1_1_2_2_1_1_2_1">
    <p:bg>
      <p:bgPr>
        <a:solidFill>
          <a:schemeClr val="accent1"/>
        </a:solidFill>
      </p:bgPr>
    </p:bg>
    <p:spTree>
      <p:nvGrpSpPr>
        <p:cNvPr id="1189" name="Shape 1189"/>
        <p:cNvGrpSpPr/>
        <p:nvPr/>
      </p:nvGrpSpPr>
      <p:grpSpPr>
        <a:xfrm>
          <a:off x="0" y="0"/>
          <a:ext cx="0" cy="0"/>
          <a:chOff x="0" y="0"/>
          <a:chExt cx="0" cy="0"/>
        </a:xfrm>
      </p:grpSpPr>
      <p:pic>
        <p:nvPicPr>
          <p:cNvPr id="1190" name="Google Shape;1190;p126"/>
          <p:cNvPicPr preferRelativeResize="0"/>
          <p:nvPr/>
        </p:nvPicPr>
        <p:blipFill rotWithShape="1">
          <a:blip r:embed="rId2">
            <a:alphaModFix/>
          </a:blip>
          <a:srcRect b="19" l="0" r="0" t="9"/>
          <a:stretch/>
        </p:blipFill>
        <p:spPr>
          <a:xfrm>
            <a:off x="-1" y="1758"/>
            <a:ext cx="12188827" cy="6854414"/>
          </a:xfrm>
          <a:prstGeom prst="rect">
            <a:avLst/>
          </a:prstGeom>
          <a:noFill/>
          <a:ln>
            <a:noFill/>
          </a:ln>
        </p:spPr>
      </p:pic>
      <p:sp>
        <p:nvSpPr>
          <p:cNvPr id="1191" name="Google Shape;1191;p126"/>
          <p:cNvSpPr txBox="1"/>
          <p:nvPr>
            <p:ph type="title"/>
          </p:nvPr>
        </p:nvSpPr>
        <p:spPr>
          <a:xfrm>
            <a:off x="576069" y="1478075"/>
            <a:ext cx="4984200" cy="2459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90D0FE"/>
              </a:buClr>
              <a:buSzPts val="4400"/>
              <a:buFont typeface="Avant Garde Demi SFDC"/>
              <a:buNone/>
              <a:defRPr sz="4400">
                <a:solidFill>
                  <a:srgbClr val="90D0FE"/>
                </a:solidFill>
                <a:latin typeface="Avant Garde Demi SFDC"/>
                <a:ea typeface="Avant Garde Demi SFDC"/>
                <a:cs typeface="Avant Garde Demi SFDC"/>
                <a:sym typeface="Avant Garde Demi SFDC"/>
              </a:defRPr>
            </a:lvl1pPr>
            <a:lvl2pPr lvl="1" rtl="0" algn="l">
              <a:spcBef>
                <a:spcPts val="0"/>
              </a:spcBef>
              <a:spcAft>
                <a:spcPts val="0"/>
              </a:spcAft>
              <a:buClr>
                <a:srgbClr val="90D0FE"/>
              </a:buClr>
              <a:buSzPts val="1400"/>
              <a:buNone/>
              <a:defRPr>
                <a:solidFill>
                  <a:srgbClr val="90D0FE"/>
                </a:solidFill>
              </a:defRPr>
            </a:lvl2pPr>
            <a:lvl3pPr lvl="2" rtl="0" algn="l">
              <a:spcBef>
                <a:spcPts val="0"/>
              </a:spcBef>
              <a:spcAft>
                <a:spcPts val="0"/>
              </a:spcAft>
              <a:buClr>
                <a:srgbClr val="90D0FE"/>
              </a:buClr>
              <a:buSzPts val="1400"/>
              <a:buNone/>
              <a:defRPr>
                <a:solidFill>
                  <a:srgbClr val="90D0FE"/>
                </a:solidFill>
              </a:defRPr>
            </a:lvl3pPr>
            <a:lvl4pPr lvl="3" rtl="0" algn="l">
              <a:spcBef>
                <a:spcPts val="0"/>
              </a:spcBef>
              <a:spcAft>
                <a:spcPts val="0"/>
              </a:spcAft>
              <a:buClr>
                <a:srgbClr val="90D0FE"/>
              </a:buClr>
              <a:buSzPts val="1400"/>
              <a:buNone/>
              <a:defRPr>
                <a:solidFill>
                  <a:srgbClr val="90D0FE"/>
                </a:solidFill>
              </a:defRPr>
            </a:lvl4pPr>
            <a:lvl5pPr lvl="4" rtl="0" algn="l">
              <a:spcBef>
                <a:spcPts val="0"/>
              </a:spcBef>
              <a:spcAft>
                <a:spcPts val="0"/>
              </a:spcAft>
              <a:buClr>
                <a:srgbClr val="90D0FE"/>
              </a:buClr>
              <a:buSzPts val="1400"/>
              <a:buNone/>
              <a:defRPr>
                <a:solidFill>
                  <a:srgbClr val="90D0FE"/>
                </a:solidFill>
              </a:defRPr>
            </a:lvl5pPr>
            <a:lvl6pPr lvl="5" rtl="0" algn="l">
              <a:spcBef>
                <a:spcPts val="0"/>
              </a:spcBef>
              <a:spcAft>
                <a:spcPts val="0"/>
              </a:spcAft>
              <a:buClr>
                <a:srgbClr val="90D0FE"/>
              </a:buClr>
              <a:buSzPts val="1400"/>
              <a:buNone/>
              <a:defRPr>
                <a:solidFill>
                  <a:srgbClr val="90D0FE"/>
                </a:solidFill>
              </a:defRPr>
            </a:lvl6pPr>
            <a:lvl7pPr lvl="6" rtl="0" algn="l">
              <a:spcBef>
                <a:spcPts val="0"/>
              </a:spcBef>
              <a:spcAft>
                <a:spcPts val="0"/>
              </a:spcAft>
              <a:buClr>
                <a:srgbClr val="90D0FE"/>
              </a:buClr>
              <a:buSzPts val="1400"/>
              <a:buNone/>
              <a:defRPr>
                <a:solidFill>
                  <a:srgbClr val="90D0FE"/>
                </a:solidFill>
              </a:defRPr>
            </a:lvl7pPr>
            <a:lvl8pPr lvl="7" rtl="0" algn="l">
              <a:spcBef>
                <a:spcPts val="0"/>
              </a:spcBef>
              <a:spcAft>
                <a:spcPts val="0"/>
              </a:spcAft>
              <a:buClr>
                <a:srgbClr val="90D0FE"/>
              </a:buClr>
              <a:buSzPts val="1400"/>
              <a:buNone/>
              <a:defRPr>
                <a:solidFill>
                  <a:srgbClr val="90D0FE"/>
                </a:solidFill>
              </a:defRPr>
            </a:lvl8pPr>
            <a:lvl9pPr lvl="8" rtl="0" algn="l">
              <a:spcBef>
                <a:spcPts val="0"/>
              </a:spcBef>
              <a:spcAft>
                <a:spcPts val="0"/>
              </a:spcAft>
              <a:buClr>
                <a:srgbClr val="90D0FE"/>
              </a:buClr>
              <a:buSzPts val="1400"/>
              <a:buNone/>
              <a:defRPr>
                <a:solidFill>
                  <a:srgbClr val="90D0FE"/>
                </a:solidFill>
              </a:defRPr>
            </a:lvl9pPr>
          </a:lstStyle>
          <a:p/>
        </p:txBody>
      </p:sp>
      <p:sp>
        <p:nvSpPr>
          <p:cNvPr id="1192" name="Google Shape;1192;p126"/>
          <p:cNvSpPr txBox="1"/>
          <p:nvPr>
            <p:ph idx="1" type="subTitle"/>
          </p:nvPr>
        </p:nvSpPr>
        <p:spPr>
          <a:xfrm>
            <a:off x="576069" y="3922775"/>
            <a:ext cx="4984200" cy="1472100"/>
          </a:xfrm>
          <a:prstGeom prst="rect">
            <a:avLst/>
          </a:prstGeom>
        </p:spPr>
        <p:txBody>
          <a:bodyPr anchorCtr="0" anchor="t" bIns="0" lIns="0" spcFirstLastPara="1" rIns="0" wrap="square" tIns="0">
            <a:noAutofit/>
          </a:bodyPr>
          <a:lstStyle>
            <a:lvl1pPr lvl="0" rtl="0">
              <a:lnSpc>
                <a:spcPct val="103000"/>
              </a:lnSpc>
              <a:spcBef>
                <a:spcPts val="500"/>
              </a:spcBef>
              <a:spcAft>
                <a:spcPts val="0"/>
              </a:spcAft>
              <a:buClr>
                <a:schemeClr val="lt1"/>
              </a:buClr>
              <a:buSzPts val="2400"/>
              <a:buNone/>
              <a:defRPr sz="2400">
                <a:solidFill>
                  <a:schemeClr val="lt1"/>
                </a:solidFill>
              </a:defRPr>
            </a:lvl1pPr>
            <a:lvl2pPr lvl="1" rtl="0">
              <a:lnSpc>
                <a:spcPct val="95000"/>
              </a:lnSpc>
              <a:spcBef>
                <a:spcPts val="6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sp>
        <p:nvSpPr>
          <p:cNvPr id="1193" name="Google Shape;1193;p126"/>
          <p:cNvSpPr txBox="1"/>
          <p:nvPr>
            <p:ph idx="2" type="subTitle"/>
          </p:nvPr>
        </p:nvSpPr>
        <p:spPr>
          <a:xfrm>
            <a:off x="576070" y="5321800"/>
            <a:ext cx="5518500" cy="667500"/>
          </a:xfrm>
          <a:prstGeom prst="rect">
            <a:avLst/>
          </a:prstGeom>
        </p:spPr>
        <p:txBody>
          <a:bodyPr anchorCtr="0" anchor="t" bIns="0" lIns="0" spcFirstLastPara="1" rIns="0" wrap="square" tIns="0">
            <a:noAutofit/>
          </a:bodyPr>
          <a:lstStyle>
            <a:lvl1pPr lvl="0" rtl="0">
              <a:lnSpc>
                <a:spcPct val="103000"/>
              </a:lnSpc>
              <a:spcBef>
                <a:spcPts val="500"/>
              </a:spcBef>
              <a:spcAft>
                <a:spcPts val="0"/>
              </a:spcAft>
              <a:buClr>
                <a:schemeClr val="lt1"/>
              </a:buClr>
              <a:buSzPts val="1800"/>
              <a:buNone/>
              <a:defRPr sz="1800">
                <a:solidFill>
                  <a:schemeClr val="lt1"/>
                </a:solidFill>
              </a:defRPr>
            </a:lvl1pPr>
            <a:lvl2pPr lvl="1" rtl="0">
              <a:lnSpc>
                <a:spcPct val="95000"/>
              </a:lnSpc>
              <a:spcBef>
                <a:spcPts val="600"/>
              </a:spcBef>
              <a:spcAft>
                <a:spcPts val="0"/>
              </a:spcAft>
              <a:buClr>
                <a:schemeClr val="lt1"/>
              </a:buClr>
              <a:buSzPts val="1800"/>
              <a:buNone/>
              <a:defRPr>
                <a:solidFill>
                  <a:schemeClr val="lt1"/>
                </a:solidFill>
              </a:defRPr>
            </a:lvl2pPr>
            <a:lvl3pPr lvl="2" rtl="0">
              <a:lnSpc>
                <a:spcPct val="95000"/>
              </a:lnSpc>
              <a:spcBef>
                <a:spcPts val="300"/>
              </a:spcBef>
              <a:spcAft>
                <a:spcPts val="0"/>
              </a:spcAft>
              <a:buClr>
                <a:schemeClr val="lt1"/>
              </a:buClr>
              <a:buSzPts val="1800"/>
              <a:buNone/>
              <a:defRPr sz="1800">
                <a:solidFill>
                  <a:schemeClr val="lt1"/>
                </a:solidFill>
              </a:defRPr>
            </a:lvl3pPr>
            <a:lvl4pPr lvl="3" rtl="0">
              <a:lnSpc>
                <a:spcPct val="95000"/>
              </a:lnSpc>
              <a:spcBef>
                <a:spcPts val="300"/>
              </a:spcBef>
              <a:spcAft>
                <a:spcPts val="0"/>
              </a:spcAft>
              <a:buClr>
                <a:schemeClr val="lt1"/>
              </a:buClr>
              <a:buSzPts val="1800"/>
              <a:buNone/>
              <a:defRPr sz="1800">
                <a:solidFill>
                  <a:schemeClr val="lt1"/>
                </a:solidFill>
              </a:defRPr>
            </a:lvl4pPr>
            <a:lvl5pPr lvl="4" rtl="0">
              <a:lnSpc>
                <a:spcPct val="95000"/>
              </a:lnSpc>
              <a:spcBef>
                <a:spcPts val="300"/>
              </a:spcBef>
              <a:spcAft>
                <a:spcPts val="0"/>
              </a:spcAft>
              <a:buClr>
                <a:schemeClr val="lt1"/>
              </a:buClr>
              <a:buSzPts val="1800"/>
              <a:buNone/>
              <a:defRPr sz="1800">
                <a:solidFill>
                  <a:schemeClr val="lt1"/>
                </a:solidFill>
              </a:defRPr>
            </a:lvl5pPr>
            <a:lvl6pPr lvl="5" rtl="0">
              <a:lnSpc>
                <a:spcPct val="95000"/>
              </a:lnSpc>
              <a:spcBef>
                <a:spcPts val="300"/>
              </a:spcBef>
              <a:spcAft>
                <a:spcPts val="0"/>
              </a:spcAft>
              <a:buClr>
                <a:schemeClr val="lt1"/>
              </a:buClr>
              <a:buSzPts val="1800"/>
              <a:buNone/>
              <a:defRPr sz="1800">
                <a:solidFill>
                  <a:schemeClr val="lt1"/>
                </a:solidFill>
              </a:defRPr>
            </a:lvl6pPr>
            <a:lvl7pPr lvl="6" rtl="0">
              <a:lnSpc>
                <a:spcPct val="95000"/>
              </a:lnSpc>
              <a:spcBef>
                <a:spcPts val="300"/>
              </a:spcBef>
              <a:spcAft>
                <a:spcPts val="0"/>
              </a:spcAft>
              <a:buClr>
                <a:schemeClr val="lt1"/>
              </a:buClr>
              <a:buSzPts val="1800"/>
              <a:buNone/>
              <a:defRPr sz="1800">
                <a:solidFill>
                  <a:schemeClr val="lt1"/>
                </a:solidFill>
              </a:defRPr>
            </a:lvl7pPr>
            <a:lvl8pPr lvl="7" rtl="0">
              <a:lnSpc>
                <a:spcPct val="95000"/>
              </a:lnSpc>
              <a:spcBef>
                <a:spcPts val="300"/>
              </a:spcBef>
              <a:spcAft>
                <a:spcPts val="0"/>
              </a:spcAft>
              <a:buClr>
                <a:schemeClr val="lt1"/>
              </a:buClr>
              <a:buSzPts val="1800"/>
              <a:buNone/>
              <a:defRPr sz="1800">
                <a:solidFill>
                  <a:schemeClr val="lt1"/>
                </a:solidFill>
              </a:defRPr>
            </a:lvl8pPr>
            <a:lvl9pPr lvl="8" rtl="0">
              <a:lnSpc>
                <a:spcPct val="95000"/>
              </a:lnSpc>
              <a:spcBef>
                <a:spcPts val="300"/>
              </a:spcBef>
              <a:spcAft>
                <a:spcPts val="300"/>
              </a:spcAft>
              <a:buClr>
                <a:schemeClr val="lt1"/>
              </a:buClr>
              <a:buSzPts val="1800"/>
              <a:buNone/>
              <a:defRPr sz="1800">
                <a:solidFill>
                  <a:schemeClr val="lt1"/>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anelist Slide - 3-Up">
  <p:cSld name="Basic_4_1_1_1_1_1_1_2_1_1_3">
    <p:bg>
      <p:bgPr>
        <a:solidFill>
          <a:schemeClr val="accent1"/>
        </a:solidFill>
      </p:bgPr>
    </p:bg>
    <p:spTree>
      <p:nvGrpSpPr>
        <p:cNvPr id="1194" name="Shape 1194"/>
        <p:cNvGrpSpPr/>
        <p:nvPr/>
      </p:nvGrpSpPr>
      <p:grpSpPr>
        <a:xfrm>
          <a:off x="0" y="0"/>
          <a:ext cx="0" cy="0"/>
          <a:chOff x="0" y="0"/>
          <a:chExt cx="0" cy="0"/>
        </a:xfrm>
      </p:grpSpPr>
      <p:pic>
        <p:nvPicPr>
          <p:cNvPr descr="Google Shape;773;p88" id="1195" name="Google Shape;1195;p127"/>
          <p:cNvPicPr preferRelativeResize="0"/>
          <p:nvPr/>
        </p:nvPicPr>
        <p:blipFill rotWithShape="1">
          <a:blip r:embed="rId2">
            <a:alphaModFix/>
          </a:blip>
          <a:srcRect b="0" l="0" r="0" t="0"/>
          <a:stretch/>
        </p:blipFill>
        <p:spPr>
          <a:xfrm>
            <a:off x="1321824" y="1675352"/>
            <a:ext cx="832396" cy="785114"/>
          </a:xfrm>
          <a:prstGeom prst="rect">
            <a:avLst/>
          </a:prstGeom>
          <a:noFill/>
          <a:ln>
            <a:noFill/>
          </a:ln>
        </p:spPr>
      </p:pic>
      <p:pic>
        <p:nvPicPr>
          <p:cNvPr descr="Google Shape;838;p93" id="1196" name="Google Shape;1196;p127"/>
          <p:cNvPicPr preferRelativeResize="0"/>
          <p:nvPr/>
        </p:nvPicPr>
        <p:blipFill rotWithShape="1">
          <a:blip r:embed="rId3">
            <a:alphaModFix/>
          </a:blip>
          <a:srcRect b="0" l="0" r="0" t="0"/>
          <a:stretch/>
        </p:blipFill>
        <p:spPr>
          <a:xfrm rot="-2572349">
            <a:off x="446064" y="2141252"/>
            <a:ext cx="1761844" cy="801453"/>
          </a:xfrm>
          <a:prstGeom prst="rect">
            <a:avLst/>
          </a:prstGeom>
          <a:noFill/>
          <a:ln>
            <a:noFill/>
          </a:ln>
        </p:spPr>
      </p:pic>
      <p:pic>
        <p:nvPicPr>
          <p:cNvPr descr="Google Shape;773;p88" id="1197" name="Google Shape;1197;p127"/>
          <p:cNvPicPr preferRelativeResize="0"/>
          <p:nvPr/>
        </p:nvPicPr>
        <p:blipFill rotWithShape="1">
          <a:blip r:embed="rId2">
            <a:alphaModFix/>
          </a:blip>
          <a:srcRect b="0" l="0" r="0" t="0"/>
          <a:stretch/>
        </p:blipFill>
        <p:spPr>
          <a:xfrm>
            <a:off x="10272956" y="1634960"/>
            <a:ext cx="978401" cy="922826"/>
          </a:xfrm>
          <a:prstGeom prst="rect">
            <a:avLst/>
          </a:prstGeom>
          <a:noFill/>
          <a:ln>
            <a:noFill/>
          </a:ln>
        </p:spPr>
      </p:pic>
      <p:pic>
        <p:nvPicPr>
          <p:cNvPr descr="Image" id="1198" name="Google Shape;1198;p127"/>
          <p:cNvPicPr preferRelativeResize="0"/>
          <p:nvPr/>
        </p:nvPicPr>
        <p:blipFill rotWithShape="1">
          <a:blip r:embed="rId4">
            <a:alphaModFix/>
          </a:blip>
          <a:srcRect b="0" l="576" r="0" t="0"/>
          <a:stretch/>
        </p:blipFill>
        <p:spPr>
          <a:xfrm>
            <a:off x="9563578" y="2022785"/>
            <a:ext cx="1776294" cy="1928382"/>
          </a:xfrm>
          <a:prstGeom prst="rect">
            <a:avLst/>
          </a:prstGeom>
          <a:noFill/>
          <a:ln>
            <a:noFill/>
          </a:ln>
        </p:spPr>
      </p:pic>
      <p:sp>
        <p:nvSpPr>
          <p:cNvPr id="1199" name="Google Shape;1199;p127"/>
          <p:cNvSpPr txBox="1"/>
          <p:nvPr>
            <p:ph idx="1" type="body"/>
          </p:nvPr>
        </p:nvSpPr>
        <p:spPr>
          <a:xfrm>
            <a:off x="4352544"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200" name="Google Shape;1200;p127"/>
          <p:cNvSpPr/>
          <p:nvPr/>
        </p:nvSpPr>
        <p:spPr>
          <a:xfrm>
            <a:off x="917866"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27"/>
          <p:cNvSpPr/>
          <p:nvPr/>
        </p:nvSpPr>
        <p:spPr>
          <a:xfrm>
            <a:off x="4694939"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27"/>
          <p:cNvSpPr/>
          <p:nvPr/>
        </p:nvSpPr>
        <p:spPr>
          <a:xfrm>
            <a:off x="8472026"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27"/>
          <p:cNvSpPr txBox="1"/>
          <p:nvPr>
            <p:ph idx="2" type="body"/>
          </p:nvPr>
        </p:nvSpPr>
        <p:spPr>
          <a:xfrm>
            <a:off x="576072"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204" name="Google Shape;1204;p127"/>
          <p:cNvSpPr/>
          <p:nvPr>
            <p:ph idx="3" type="pic"/>
          </p:nvPr>
        </p:nvSpPr>
        <p:spPr>
          <a:xfrm>
            <a:off x="920050" y="1920150"/>
            <a:ext cx="2795100" cy="2795100"/>
          </a:xfrm>
          <a:prstGeom prst="ellipse">
            <a:avLst/>
          </a:prstGeom>
          <a:noFill/>
          <a:ln>
            <a:noFill/>
          </a:ln>
        </p:spPr>
      </p:sp>
      <p:sp>
        <p:nvSpPr>
          <p:cNvPr id="1205" name="Google Shape;1205;p127"/>
          <p:cNvSpPr/>
          <p:nvPr>
            <p:ph idx="4" type="pic"/>
          </p:nvPr>
        </p:nvSpPr>
        <p:spPr>
          <a:xfrm>
            <a:off x="4696863" y="1920150"/>
            <a:ext cx="2795100" cy="2795100"/>
          </a:xfrm>
          <a:prstGeom prst="ellipse">
            <a:avLst/>
          </a:prstGeom>
          <a:noFill/>
          <a:ln>
            <a:noFill/>
          </a:ln>
        </p:spPr>
      </p:sp>
      <p:sp>
        <p:nvSpPr>
          <p:cNvPr id="1206" name="Google Shape;1206;p127"/>
          <p:cNvSpPr/>
          <p:nvPr>
            <p:ph idx="5" type="pic"/>
          </p:nvPr>
        </p:nvSpPr>
        <p:spPr>
          <a:xfrm>
            <a:off x="8472838" y="1920150"/>
            <a:ext cx="2795100" cy="2795100"/>
          </a:xfrm>
          <a:prstGeom prst="ellipse">
            <a:avLst/>
          </a:prstGeom>
          <a:noFill/>
          <a:ln>
            <a:noFill/>
          </a:ln>
        </p:spPr>
      </p:sp>
      <p:pic>
        <p:nvPicPr>
          <p:cNvPr descr="pasted-image.pdf" id="1207" name="Google Shape;1207;p127"/>
          <p:cNvPicPr preferRelativeResize="0"/>
          <p:nvPr/>
        </p:nvPicPr>
        <p:blipFill rotWithShape="1">
          <a:blip r:embed="rId5">
            <a:alphaModFix/>
          </a:blip>
          <a:srcRect b="0" l="0" r="0" t="0"/>
          <a:stretch/>
        </p:blipFill>
        <p:spPr>
          <a:xfrm>
            <a:off x="11030573" y="565460"/>
            <a:ext cx="635728" cy="445091"/>
          </a:xfrm>
          <a:prstGeom prst="rect">
            <a:avLst/>
          </a:prstGeom>
          <a:noFill/>
          <a:ln>
            <a:noFill/>
          </a:ln>
        </p:spPr>
      </p:pic>
      <p:sp>
        <p:nvSpPr>
          <p:cNvPr id="1208" name="Google Shape;1208;p127"/>
          <p:cNvSpPr txBox="1"/>
          <p:nvPr>
            <p:ph idx="6"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1209" name="Google Shape;1209;p127"/>
          <p:cNvSpPr txBox="1"/>
          <p:nvPr>
            <p:ph idx="7" type="body"/>
          </p:nvPr>
        </p:nvSpPr>
        <p:spPr>
          <a:xfrm>
            <a:off x="8129016"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210" name="Google Shape;1210;p127"/>
          <p:cNvSpPr txBox="1"/>
          <p:nvPr>
            <p:ph type="title"/>
          </p:nvPr>
        </p:nvSpPr>
        <p:spPr>
          <a:xfrm>
            <a:off x="576072" y="5947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2pPr>
            <a:lvl3pPr lvl="2"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3pPr>
            <a:lvl4pPr lvl="3"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4pPr>
            <a:lvl5pPr lvl="4"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5pPr>
            <a:lvl6pPr lvl="5"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6pPr>
            <a:lvl7pPr lvl="6"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7pPr>
            <a:lvl8pPr lvl="7"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8pPr>
            <a:lvl9pPr lvl="8"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9pPr>
          </a:lstStyle>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1 - Panelist Slide - 2-Up">
  <p:cSld name="Basic_4_1_1_1_1_1_1_2_1_1_3_1">
    <p:bg>
      <p:bgPr>
        <a:solidFill>
          <a:schemeClr val="accent1"/>
        </a:solidFill>
      </p:bgPr>
    </p:bg>
    <p:spTree>
      <p:nvGrpSpPr>
        <p:cNvPr id="1211" name="Shape 1211"/>
        <p:cNvGrpSpPr/>
        <p:nvPr/>
      </p:nvGrpSpPr>
      <p:grpSpPr>
        <a:xfrm>
          <a:off x="0" y="0"/>
          <a:ext cx="0" cy="0"/>
          <a:chOff x="0" y="0"/>
          <a:chExt cx="0" cy="0"/>
        </a:xfrm>
      </p:grpSpPr>
      <p:pic>
        <p:nvPicPr>
          <p:cNvPr descr="Google Shape;773;p88" id="1212" name="Google Shape;1212;p128"/>
          <p:cNvPicPr preferRelativeResize="0"/>
          <p:nvPr/>
        </p:nvPicPr>
        <p:blipFill rotWithShape="1">
          <a:blip r:embed="rId2">
            <a:alphaModFix/>
          </a:blip>
          <a:srcRect b="7808" l="22498" r="0" t="0"/>
          <a:stretch/>
        </p:blipFill>
        <p:spPr>
          <a:xfrm>
            <a:off x="9603843" y="3505280"/>
            <a:ext cx="758272" cy="850964"/>
          </a:xfrm>
          <a:prstGeom prst="rect">
            <a:avLst/>
          </a:prstGeom>
          <a:noFill/>
          <a:ln>
            <a:noFill/>
          </a:ln>
        </p:spPr>
      </p:pic>
      <p:pic>
        <p:nvPicPr>
          <p:cNvPr descr="Image" id="1213" name="Google Shape;1213;p128"/>
          <p:cNvPicPr preferRelativeResize="0"/>
          <p:nvPr/>
        </p:nvPicPr>
        <p:blipFill rotWithShape="1">
          <a:blip r:embed="rId3">
            <a:alphaModFix/>
          </a:blip>
          <a:srcRect b="0" l="576" r="0" t="0"/>
          <a:stretch/>
        </p:blipFill>
        <p:spPr>
          <a:xfrm rot="2699997">
            <a:off x="8602940" y="2452256"/>
            <a:ext cx="1610174" cy="1748036"/>
          </a:xfrm>
          <a:prstGeom prst="rect">
            <a:avLst/>
          </a:prstGeom>
          <a:noFill/>
          <a:ln>
            <a:noFill/>
          </a:ln>
        </p:spPr>
      </p:pic>
      <p:pic>
        <p:nvPicPr>
          <p:cNvPr descr="Google Shape;838;p93" id="1214" name="Google Shape;1214;p128"/>
          <p:cNvPicPr preferRelativeResize="0"/>
          <p:nvPr/>
        </p:nvPicPr>
        <p:blipFill rotWithShape="1">
          <a:blip r:embed="rId4">
            <a:alphaModFix/>
          </a:blip>
          <a:srcRect b="0" l="0" r="0" t="0"/>
          <a:stretch/>
        </p:blipFill>
        <p:spPr>
          <a:xfrm rot="-2722633">
            <a:off x="1666635" y="2208026"/>
            <a:ext cx="1845754" cy="904373"/>
          </a:xfrm>
          <a:prstGeom prst="rect">
            <a:avLst/>
          </a:prstGeom>
          <a:noFill/>
          <a:ln>
            <a:noFill/>
          </a:ln>
        </p:spPr>
      </p:pic>
      <p:pic>
        <p:nvPicPr>
          <p:cNvPr descr="Google Shape;773;p88" id="1215" name="Google Shape;1215;p128"/>
          <p:cNvPicPr preferRelativeResize="0"/>
          <p:nvPr/>
        </p:nvPicPr>
        <p:blipFill rotWithShape="1">
          <a:blip r:embed="rId2">
            <a:alphaModFix/>
          </a:blip>
          <a:srcRect b="0" l="0" r="0" t="0"/>
          <a:stretch/>
        </p:blipFill>
        <p:spPr>
          <a:xfrm>
            <a:off x="2741684" y="1579450"/>
            <a:ext cx="832396" cy="785114"/>
          </a:xfrm>
          <a:prstGeom prst="rect">
            <a:avLst/>
          </a:prstGeom>
          <a:noFill/>
          <a:ln>
            <a:noFill/>
          </a:ln>
        </p:spPr>
      </p:pic>
      <p:sp>
        <p:nvSpPr>
          <p:cNvPr id="1216" name="Google Shape;1216;p128"/>
          <p:cNvSpPr txBox="1"/>
          <p:nvPr>
            <p:ph idx="1" type="body"/>
          </p:nvPr>
        </p:nvSpPr>
        <p:spPr>
          <a:xfrm>
            <a:off x="1947658"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217" name="Google Shape;1217;p128"/>
          <p:cNvSpPr/>
          <p:nvPr/>
        </p:nvSpPr>
        <p:spPr>
          <a:xfrm>
            <a:off x="2290552"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28"/>
          <p:cNvSpPr/>
          <p:nvPr/>
        </p:nvSpPr>
        <p:spPr>
          <a:xfrm>
            <a:off x="7175951"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28"/>
          <p:cNvSpPr/>
          <p:nvPr>
            <p:ph idx="2" type="pic"/>
          </p:nvPr>
        </p:nvSpPr>
        <p:spPr>
          <a:xfrm>
            <a:off x="2291636" y="1920150"/>
            <a:ext cx="2795100" cy="2795100"/>
          </a:xfrm>
          <a:prstGeom prst="ellipse">
            <a:avLst/>
          </a:prstGeom>
          <a:noFill/>
          <a:ln>
            <a:noFill/>
          </a:ln>
        </p:spPr>
      </p:sp>
      <p:sp>
        <p:nvSpPr>
          <p:cNvPr id="1220" name="Google Shape;1220;p128"/>
          <p:cNvSpPr/>
          <p:nvPr>
            <p:ph idx="3" type="pic"/>
          </p:nvPr>
        </p:nvSpPr>
        <p:spPr>
          <a:xfrm>
            <a:off x="7177451" y="1920150"/>
            <a:ext cx="2795100" cy="2795100"/>
          </a:xfrm>
          <a:prstGeom prst="ellipse">
            <a:avLst/>
          </a:prstGeom>
          <a:noFill/>
          <a:ln>
            <a:noFill/>
          </a:ln>
        </p:spPr>
      </p:sp>
      <p:pic>
        <p:nvPicPr>
          <p:cNvPr descr="pasted-image.pdf" id="1221" name="Google Shape;1221;p128"/>
          <p:cNvPicPr preferRelativeResize="0"/>
          <p:nvPr/>
        </p:nvPicPr>
        <p:blipFill rotWithShape="1">
          <a:blip r:embed="rId5">
            <a:alphaModFix/>
          </a:blip>
          <a:srcRect b="0" l="0" r="0" t="0"/>
          <a:stretch/>
        </p:blipFill>
        <p:spPr>
          <a:xfrm>
            <a:off x="11030573" y="565460"/>
            <a:ext cx="635728" cy="445091"/>
          </a:xfrm>
          <a:prstGeom prst="rect">
            <a:avLst/>
          </a:prstGeom>
          <a:noFill/>
          <a:ln>
            <a:noFill/>
          </a:ln>
        </p:spPr>
      </p:pic>
      <p:sp>
        <p:nvSpPr>
          <p:cNvPr id="1222" name="Google Shape;1222;p128"/>
          <p:cNvSpPr txBox="1"/>
          <p:nvPr>
            <p:ph idx="4"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1223" name="Google Shape;1223;p128"/>
          <p:cNvSpPr txBox="1"/>
          <p:nvPr>
            <p:ph idx="5" type="body"/>
          </p:nvPr>
        </p:nvSpPr>
        <p:spPr>
          <a:xfrm>
            <a:off x="6833629"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224" name="Google Shape;1224;p128"/>
          <p:cNvSpPr txBox="1"/>
          <p:nvPr>
            <p:ph type="title"/>
          </p:nvPr>
        </p:nvSpPr>
        <p:spPr>
          <a:xfrm>
            <a:off x="576072" y="5947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2pPr>
            <a:lvl3pPr lvl="2"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3pPr>
            <a:lvl4pPr lvl="3"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4pPr>
            <a:lvl5pPr lvl="4"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5pPr>
            <a:lvl6pPr lvl="5"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6pPr>
            <a:lvl7pPr lvl="6"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7pPr>
            <a:lvl8pPr lvl="7"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8pPr>
            <a:lvl9pPr lvl="8"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9pPr>
          </a:lstStyle>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3 - Panelist Slide - 4-Up">
  <p:cSld name="Basic_4_1_1_1_1_1_1_2_1_1_1_3">
    <p:bg>
      <p:bgPr>
        <a:solidFill>
          <a:schemeClr val="accent1"/>
        </a:solidFill>
      </p:bgPr>
    </p:bg>
    <p:spTree>
      <p:nvGrpSpPr>
        <p:cNvPr id="1225" name="Shape 1225"/>
        <p:cNvGrpSpPr/>
        <p:nvPr/>
      </p:nvGrpSpPr>
      <p:grpSpPr>
        <a:xfrm>
          <a:off x="0" y="0"/>
          <a:ext cx="0" cy="0"/>
          <a:chOff x="0" y="0"/>
          <a:chExt cx="0" cy="0"/>
        </a:xfrm>
      </p:grpSpPr>
      <p:pic>
        <p:nvPicPr>
          <p:cNvPr descr="Google Shape;773;p88" id="1226" name="Google Shape;1226;p129"/>
          <p:cNvPicPr preferRelativeResize="0"/>
          <p:nvPr/>
        </p:nvPicPr>
        <p:blipFill rotWithShape="1">
          <a:blip r:embed="rId2">
            <a:alphaModFix/>
          </a:blip>
          <a:srcRect b="0" l="0" r="0" t="0"/>
          <a:stretch/>
        </p:blipFill>
        <p:spPr>
          <a:xfrm>
            <a:off x="2354725" y="1911320"/>
            <a:ext cx="972661" cy="917413"/>
          </a:xfrm>
          <a:prstGeom prst="rect">
            <a:avLst/>
          </a:prstGeom>
          <a:noFill/>
          <a:ln>
            <a:noFill/>
          </a:ln>
        </p:spPr>
      </p:pic>
      <p:pic>
        <p:nvPicPr>
          <p:cNvPr descr="Google Shape;838;p93" id="1227" name="Google Shape;1227;p129"/>
          <p:cNvPicPr preferRelativeResize="0"/>
          <p:nvPr/>
        </p:nvPicPr>
        <p:blipFill rotWithShape="1">
          <a:blip r:embed="rId3">
            <a:alphaModFix/>
          </a:blip>
          <a:srcRect b="0" l="0" r="0" t="0"/>
          <a:stretch/>
        </p:blipFill>
        <p:spPr>
          <a:xfrm rot="-5987858">
            <a:off x="9083842" y="3442030"/>
            <a:ext cx="920612" cy="418781"/>
          </a:xfrm>
          <a:prstGeom prst="rect">
            <a:avLst/>
          </a:prstGeom>
          <a:noFill/>
          <a:ln>
            <a:noFill/>
          </a:ln>
        </p:spPr>
      </p:pic>
      <p:pic>
        <p:nvPicPr>
          <p:cNvPr descr="Asset 29df23-asset.pdf" id="1228" name="Google Shape;1228;p129"/>
          <p:cNvPicPr preferRelativeResize="0"/>
          <p:nvPr/>
        </p:nvPicPr>
        <p:blipFill rotWithShape="1">
          <a:blip r:embed="rId4">
            <a:alphaModFix/>
          </a:blip>
          <a:srcRect b="0" l="0" r="0" t="0"/>
          <a:stretch/>
        </p:blipFill>
        <p:spPr>
          <a:xfrm rot="2392461">
            <a:off x="2093976" y="1977206"/>
            <a:ext cx="1093695" cy="562510"/>
          </a:xfrm>
          <a:prstGeom prst="rect">
            <a:avLst/>
          </a:prstGeom>
          <a:noFill/>
          <a:ln>
            <a:noFill/>
          </a:ln>
        </p:spPr>
      </p:pic>
      <p:sp>
        <p:nvSpPr>
          <p:cNvPr id="1229" name="Google Shape;1229;p129"/>
          <p:cNvSpPr txBox="1"/>
          <p:nvPr>
            <p:ph idx="1" type="body"/>
          </p:nvPr>
        </p:nvSpPr>
        <p:spPr>
          <a:xfrm>
            <a:off x="9070848"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230" name="Google Shape;1230;p129"/>
          <p:cNvSpPr txBox="1"/>
          <p:nvPr>
            <p:ph idx="2" type="body"/>
          </p:nvPr>
        </p:nvSpPr>
        <p:spPr>
          <a:xfrm>
            <a:off x="624535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231" name="Google Shape;1231;p129"/>
          <p:cNvSpPr txBox="1"/>
          <p:nvPr>
            <p:ph idx="3" type="body"/>
          </p:nvPr>
        </p:nvSpPr>
        <p:spPr>
          <a:xfrm>
            <a:off x="341071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232" name="Google Shape;1232;p129"/>
          <p:cNvSpPr txBox="1"/>
          <p:nvPr>
            <p:ph idx="4" type="body"/>
          </p:nvPr>
        </p:nvSpPr>
        <p:spPr>
          <a:xfrm>
            <a:off x="57607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233" name="Google Shape;1233;p129"/>
          <p:cNvSpPr/>
          <p:nvPr/>
        </p:nvSpPr>
        <p:spPr>
          <a:xfrm>
            <a:off x="705018"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29"/>
          <p:cNvSpPr/>
          <p:nvPr/>
        </p:nvSpPr>
        <p:spPr>
          <a:xfrm>
            <a:off x="3537026"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29"/>
          <p:cNvSpPr/>
          <p:nvPr/>
        </p:nvSpPr>
        <p:spPr>
          <a:xfrm>
            <a:off x="6369035"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29"/>
          <p:cNvSpPr/>
          <p:nvPr/>
        </p:nvSpPr>
        <p:spPr>
          <a:xfrm>
            <a:off x="9250918"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asted-image.pdf" id="1237" name="Google Shape;1237;p129"/>
          <p:cNvPicPr preferRelativeResize="0"/>
          <p:nvPr/>
        </p:nvPicPr>
        <p:blipFill rotWithShape="1">
          <a:blip r:embed="rId5">
            <a:alphaModFix/>
          </a:blip>
          <a:srcRect b="0" l="0" r="0" t="0"/>
          <a:stretch/>
        </p:blipFill>
        <p:spPr>
          <a:xfrm>
            <a:off x="11030573" y="565460"/>
            <a:ext cx="635728" cy="445091"/>
          </a:xfrm>
          <a:prstGeom prst="rect">
            <a:avLst/>
          </a:prstGeom>
          <a:noFill/>
          <a:ln>
            <a:noFill/>
          </a:ln>
        </p:spPr>
      </p:pic>
      <p:sp>
        <p:nvSpPr>
          <p:cNvPr id="1238" name="Google Shape;1238;p129"/>
          <p:cNvSpPr/>
          <p:nvPr>
            <p:ph idx="5" type="pic"/>
          </p:nvPr>
        </p:nvSpPr>
        <p:spPr>
          <a:xfrm>
            <a:off x="705050" y="1906300"/>
            <a:ext cx="2282700" cy="2282700"/>
          </a:xfrm>
          <a:prstGeom prst="ellipse">
            <a:avLst/>
          </a:prstGeom>
          <a:noFill/>
          <a:ln>
            <a:noFill/>
          </a:ln>
        </p:spPr>
      </p:sp>
      <p:sp>
        <p:nvSpPr>
          <p:cNvPr id="1239" name="Google Shape;1239;p129"/>
          <p:cNvSpPr/>
          <p:nvPr>
            <p:ph idx="6" type="pic"/>
          </p:nvPr>
        </p:nvSpPr>
        <p:spPr>
          <a:xfrm>
            <a:off x="3537025" y="1906300"/>
            <a:ext cx="2282700" cy="2282700"/>
          </a:xfrm>
          <a:prstGeom prst="ellipse">
            <a:avLst/>
          </a:prstGeom>
          <a:noFill/>
          <a:ln>
            <a:noFill/>
          </a:ln>
        </p:spPr>
      </p:sp>
      <p:sp>
        <p:nvSpPr>
          <p:cNvPr id="1240" name="Google Shape;1240;p129"/>
          <p:cNvSpPr/>
          <p:nvPr>
            <p:ph idx="7" type="pic"/>
          </p:nvPr>
        </p:nvSpPr>
        <p:spPr>
          <a:xfrm>
            <a:off x="6369000" y="1906300"/>
            <a:ext cx="2282700" cy="2282700"/>
          </a:xfrm>
          <a:prstGeom prst="ellipse">
            <a:avLst/>
          </a:prstGeom>
          <a:noFill/>
          <a:ln>
            <a:noFill/>
          </a:ln>
        </p:spPr>
      </p:sp>
      <p:sp>
        <p:nvSpPr>
          <p:cNvPr id="1241" name="Google Shape;1241;p129"/>
          <p:cNvSpPr/>
          <p:nvPr>
            <p:ph idx="8" type="pic"/>
          </p:nvPr>
        </p:nvSpPr>
        <p:spPr>
          <a:xfrm>
            <a:off x="9250925" y="1906300"/>
            <a:ext cx="2282700" cy="2282700"/>
          </a:xfrm>
          <a:prstGeom prst="ellipse">
            <a:avLst/>
          </a:prstGeom>
          <a:noFill/>
          <a:ln>
            <a:noFill/>
          </a:ln>
        </p:spPr>
      </p:sp>
      <p:sp>
        <p:nvSpPr>
          <p:cNvPr id="1242" name="Google Shape;1242;p129"/>
          <p:cNvSpPr txBox="1"/>
          <p:nvPr>
            <p:ph idx="9"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rgbClr val="FEFEFD"/>
              </a:buClr>
              <a:buSzPts val="2200"/>
              <a:buNone/>
              <a:defRPr sz="2200">
                <a:solidFill>
                  <a:srgbClr val="FEFEFD"/>
                </a:solidFill>
              </a:defRPr>
            </a:lvl1pPr>
            <a:lvl2pPr lvl="1" rtl="0">
              <a:lnSpc>
                <a:spcPct val="95000"/>
              </a:lnSpc>
              <a:spcBef>
                <a:spcPts val="300"/>
              </a:spcBef>
              <a:spcAft>
                <a:spcPts val="0"/>
              </a:spcAft>
              <a:buClr>
                <a:srgbClr val="FEFEFD"/>
              </a:buClr>
              <a:buSzPts val="2200"/>
              <a:buNone/>
              <a:defRPr sz="2200">
                <a:solidFill>
                  <a:srgbClr val="FEFEFD"/>
                </a:solidFill>
              </a:defRPr>
            </a:lvl2pPr>
            <a:lvl3pPr lvl="2" rtl="0">
              <a:lnSpc>
                <a:spcPct val="95000"/>
              </a:lnSpc>
              <a:spcBef>
                <a:spcPts val="300"/>
              </a:spcBef>
              <a:spcAft>
                <a:spcPts val="0"/>
              </a:spcAft>
              <a:buClr>
                <a:srgbClr val="FEFEFD"/>
              </a:buClr>
              <a:buSzPts val="2200"/>
              <a:buNone/>
              <a:defRPr sz="2200">
                <a:solidFill>
                  <a:srgbClr val="FEFEFD"/>
                </a:solidFill>
              </a:defRPr>
            </a:lvl3pPr>
            <a:lvl4pPr lvl="3" rtl="0">
              <a:lnSpc>
                <a:spcPct val="95000"/>
              </a:lnSpc>
              <a:spcBef>
                <a:spcPts val="300"/>
              </a:spcBef>
              <a:spcAft>
                <a:spcPts val="0"/>
              </a:spcAft>
              <a:buClr>
                <a:srgbClr val="FEFEFD"/>
              </a:buClr>
              <a:buSzPts val="2200"/>
              <a:buNone/>
              <a:defRPr sz="2200">
                <a:solidFill>
                  <a:srgbClr val="FEFEFD"/>
                </a:solidFill>
              </a:defRPr>
            </a:lvl4pPr>
            <a:lvl5pPr lvl="4" rtl="0">
              <a:lnSpc>
                <a:spcPct val="95000"/>
              </a:lnSpc>
              <a:spcBef>
                <a:spcPts val="300"/>
              </a:spcBef>
              <a:spcAft>
                <a:spcPts val="0"/>
              </a:spcAft>
              <a:buClr>
                <a:srgbClr val="FEFEFD"/>
              </a:buClr>
              <a:buSzPts val="2200"/>
              <a:buNone/>
              <a:defRPr sz="2200">
                <a:solidFill>
                  <a:srgbClr val="FEFEFD"/>
                </a:solidFill>
              </a:defRPr>
            </a:lvl5pPr>
            <a:lvl6pPr lvl="5" rtl="0">
              <a:lnSpc>
                <a:spcPct val="95000"/>
              </a:lnSpc>
              <a:spcBef>
                <a:spcPts val="300"/>
              </a:spcBef>
              <a:spcAft>
                <a:spcPts val="0"/>
              </a:spcAft>
              <a:buClr>
                <a:srgbClr val="FEFEFD"/>
              </a:buClr>
              <a:buSzPts val="2200"/>
              <a:buNone/>
              <a:defRPr sz="2200">
                <a:solidFill>
                  <a:srgbClr val="FEFEFD"/>
                </a:solidFill>
              </a:defRPr>
            </a:lvl6pPr>
            <a:lvl7pPr lvl="6" rtl="0">
              <a:lnSpc>
                <a:spcPct val="95000"/>
              </a:lnSpc>
              <a:spcBef>
                <a:spcPts val="300"/>
              </a:spcBef>
              <a:spcAft>
                <a:spcPts val="0"/>
              </a:spcAft>
              <a:buClr>
                <a:srgbClr val="FEFEFD"/>
              </a:buClr>
              <a:buSzPts val="2200"/>
              <a:buNone/>
              <a:defRPr sz="2200">
                <a:solidFill>
                  <a:srgbClr val="FEFEFD"/>
                </a:solidFill>
              </a:defRPr>
            </a:lvl7pPr>
            <a:lvl8pPr lvl="7" rtl="0">
              <a:lnSpc>
                <a:spcPct val="95000"/>
              </a:lnSpc>
              <a:spcBef>
                <a:spcPts val="300"/>
              </a:spcBef>
              <a:spcAft>
                <a:spcPts val="0"/>
              </a:spcAft>
              <a:buClr>
                <a:srgbClr val="FEFEFD"/>
              </a:buClr>
              <a:buSzPts val="2200"/>
              <a:buNone/>
              <a:defRPr sz="2200">
                <a:solidFill>
                  <a:srgbClr val="FEFEFD"/>
                </a:solidFill>
              </a:defRPr>
            </a:lvl8pPr>
            <a:lvl9pPr lvl="8" rtl="0">
              <a:lnSpc>
                <a:spcPct val="95000"/>
              </a:lnSpc>
              <a:spcBef>
                <a:spcPts val="300"/>
              </a:spcBef>
              <a:spcAft>
                <a:spcPts val="300"/>
              </a:spcAft>
              <a:buClr>
                <a:srgbClr val="FEFEFD"/>
              </a:buClr>
              <a:buSzPts val="2200"/>
              <a:buNone/>
              <a:defRPr sz="2200">
                <a:solidFill>
                  <a:srgbClr val="FEFEFD"/>
                </a:solidFill>
              </a:defRPr>
            </a:lvl9pPr>
          </a:lstStyle>
          <a:p/>
        </p:txBody>
      </p:sp>
      <p:sp>
        <p:nvSpPr>
          <p:cNvPr id="1243" name="Google Shape;1243;p129"/>
          <p:cNvSpPr txBox="1"/>
          <p:nvPr>
            <p:ph type="title"/>
          </p:nvPr>
        </p:nvSpPr>
        <p:spPr>
          <a:xfrm>
            <a:off x="576072" y="5947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2pPr>
            <a:lvl3pPr lvl="2"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3pPr>
            <a:lvl4pPr lvl="3"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4pPr>
            <a:lvl5pPr lvl="4"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5pPr>
            <a:lvl6pPr lvl="5"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6pPr>
            <a:lvl7pPr lvl="6"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7pPr>
            <a:lvl8pPr lvl="7"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8pPr>
            <a:lvl9pPr lvl="8"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4 - Panelist Slide - 5-Up">
  <p:cSld name="Basic_4_1_1_1_1_1_1_2_1_1_1_2">
    <p:bg>
      <p:bgPr>
        <a:solidFill>
          <a:schemeClr val="accent1"/>
        </a:solidFill>
      </p:bgPr>
    </p:bg>
    <p:spTree>
      <p:nvGrpSpPr>
        <p:cNvPr id="1244" name="Shape 1244"/>
        <p:cNvGrpSpPr/>
        <p:nvPr/>
      </p:nvGrpSpPr>
      <p:grpSpPr>
        <a:xfrm>
          <a:off x="0" y="0"/>
          <a:ext cx="0" cy="0"/>
          <a:chOff x="0" y="0"/>
          <a:chExt cx="0" cy="0"/>
        </a:xfrm>
      </p:grpSpPr>
      <p:sp>
        <p:nvSpPr>
          <p:cNvPr id="1245" name="Google Shape;1245;p130"/>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9pPr>
          </a:lstStyle>
          <a:p/>
        </p:txBody>
      </p:sp>
      <p:sp>
        <p:nvSpPr>
          <p:cNvPr id="1246" name="Google Shape;1246;p130"/>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1247" name="Google Shape;1247;p130" title="Salesforce logo"/>
          <p:cNvPicPr preferRelativeResize="0"/>
          <p:nvPr/>
        </p:nvPicPr>
        <p:blipFill rotWithShape="1">
          <a:blip r:embed="rId2">
            <a:alphaModFix/>
          </a:blip>
          <a:srcRect b="0" l="0" r="0" t="0"/>
          <a:stretch/>
        </p:blipFill>
        <p:spPr>
          <a:xfrm>
            <a:off x="11030573" y="565460"/>
            <a:ext cx="635728" cy="445091"/>
          </a:xfrm>
          <a:prstGeom prst="rect">
            <a:avLst/>
          </a:prstGeom>
          <a:noFill/>
          <a:ln>
            <a:noFill/>
          </a:ln>
        </p:spPr>
      </p:pic>
      <p:pic>
        <p:nvPicPr>
          <p:cNvPr descr="Google Shape;773;p88" id="1248" name="Google Shape;1248;p130"/>
          <p:cNvPicPr preferRelativeResize="0"/>
          <p:nvPr/>
        </p:nvPicPr>
        <p:blipFill rotWithShape="1">
          <a:blip r:embed="rId3">
            <a:alphaModFix/>
          </a:blip>
          <a:srcRect b="0" l="0" r="0" t="24477"/>
          <a:stretch/>
        </p:blipFill>
        <p:spPr>
          <a:xfrm>
            <a:off x="1891314" y="1749021"/>
            <a:ext cx="882921" cy="629100"/>
          </a:xfrm>
          <a:prstGeom prst="rect">
            <a:avLst/>
          </a:prstGeom>
          <a:noFill/>
          <a:ln>
            <a:noFill/>
          </a:ln>
        </p:spPr>
      </p:pic>
      <p:pic>
        <p:nvPicPr>
          <p:cNvPr descr="Asset 29df23-asset.pdf" id="1249" name="Google Shape;1249;p130"/>
          <p:cNvPicPr preferRelativeResize="0"/>
          <p:nvPr/>
        </p:nvPicPr>
        <p:blipFill rotWithShape="1">
          <a:blip r:embed="rId4">
            <a:alphaModFix/>
          </a:blip>
          <a:srcRect b="0" l="0" r="0" t="0"/>
          <a:stretch/>
        </p:blipFill>
        <p:spPr>
          <a:xfrm rot="2392458">
            <a:off x="1769924" y="2237888"/>
            <a:ext cx="855673" cy="440090"/>
          </a:xfrm>
          <a:prstGeom prst="rect">
            <a:avLst/>
          </a:prstGeom>
          <a:noFill/>
          <a:ln>
            <a:noFill/>
          </a:ln>
        </p:spPr>
      </p:pic>
      <p:sp>
        <p:nvSpPr>
          <p:cNvPr id="1250" name="Google Shape;1250;p130"/>
          <p:cNvSpPr/>
          <p:nvPr>
            <p:ph idx="2" type="pic"/>
          </p:nvPr>
        </p:nvSpPr>
        <p:spPr>
          <a:xfrm>
            <a:off x="571500" y="2211100"/>
            <a:ext cx="1894200" cy="1894200"/>
          </a:xfrm>
          <a:prstGeom prst="ellipse">
            <a:avLst/>
          </a:prstGeom>
          <a:noFill/>
          <a:ln>
            <a:noFill/>
          </a:ln>
        </p:spPr>
      </p:sp>
      <p:sp>
        <p:nvSpPr>
          <p:cNvPr id="1251" name="Google Shape;1251;p130"/>
          <p:cNvSpPr/>
          <p:nvPr>
            <p:ph idx="3" type="pic"/>
          </p:nvPr>
        </p:nvSpPr>
        <p:spPr>
          <a:xfrm>
            <a:off x="2857825" y="2211100"/>
            <a:ext cx="1894200" cy="1894200"/>
          </a:xfrm>
          <a:prstGeom prst="ellipse">
            <a:avLst/>
          </a:prstGeom>
          <a:noFill/>
          <a:ln>
            <a:noFill/>
          </a:ln>
        </p:spPr>
      </p:sp>
      <p:sp>
        <p:nvSpPr>
          <p:cNvPr id="1252" name="Google Shape;1252;p130"/>
          <p:cNvSpPr/>
          <p:nvPr>
            <p:ph idx="4" type="pic"/>
          </p:nvPr>
        </p:nvSpPr>
        <p:spPr>
          <a:xfrm>
            <a:off x="5144150" y="2211100"/>
            <a:ext cx="1894200" cy="1894200"/>
          </a:xfrm>
          <a:prstGeom prst="ellipse">
            <a:avLst/>
          </a:prstGeom>
          <a:noFill/>
          <a:ln>
            <a:noFill/>
          </a:ln>
        </p:spPr>
      </p:sp>
      <p:sp>
        <p:nvSpPr>
          <p:cNvPr id="1253" name="Google Shape;1253;p130"/>
          <p:cNvSpPr/>
          <p:nvPr>
            <p:ph idx="5" type="pic"/>
          </p:nvPr>
        </p:nvSpPr>
        <p:spPr>
          <a:xfrm>
            <a:off x="7430475" y="2211100"/>
            <a:ext cx="1894200" cy="1894200"/>
          </a:xfrm>
          <a:prstGeom prst="ellipse">
            <a:avLst/>
          </a:prstGeom>
          <a:noFill/>
          <a:ln>
            <a:noFill/>
          </a:ln>
        </p:spPr>
      </p:sp>
      <p:sp>
        <p:nvSpPr>
          <p:cNvPr id="1254" name="Google Shape;1254;p130"/>
          <p:cNvSpPr/>
          <p:nvPr>
            <p:ph idx="6" type="pic"/>
          </p:nvPr>
        </p:nvSpPr>
        <p:spPr>
          <a:xfrm>
            <a:off x="9716800" y="2211100"/>
            <a:ext cx="1894200" cy="1894200"/>
          </a:xfrm>
          <a:prstGeom prst="ellipse">
            <a:avLst/>
          </a:prstGeom>
          <a:noFill/>
          <a:ln>
            <a:noFill/>
          </a:ln>
        </p:spPr>
      </p:sp>
      <p:sp>
        <p:nvSpPr>
          <p:cNvPr id="1255" name="Google Shape;1255;p130"/>
          <p:cNvSpPr txBox="1"/>
          <p:nvPr>
            <p:ph idx="7" type="body"/>
          </p:nvPr>
        </p:nvSpPr>
        <p:spPr>
          <a:xfrm>
            <a:off x="576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256" name="Google Shape;1256;p130"/>
          <p:cNvSpPr txBox="1"/>
          <p:nvPr>
            <p:ph idx="8" type="body"/>
          </p:nvPr>
        </p:nvSpPr>
        <p:spPr>
          <a:xfrm>
            <a:off x="2862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257" name="Google Shape;1257;p130"/>
          <p:cNvSpPr txBox="1"/>
          <p:nvPr>
            <p:ph idx="9" type="body"/>
          </p:nvPr>
        </p:nvSpPr>
        <p:spPr>
          <a:xfrm>
            <a:off x="5148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258" name="Google Shape;1258;p130"/>
          <p:cNvSpPr txBox="1"/>
          <p:nvPr>
            <p:ph idx="13" type="body"/>
          </p:nvPr>
        </p:nvSpPr>
        <p:spPr>
          <a:xfrm>
            <a:off x="7434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259" name="Google Shape;1259;p130"/>
          <p:cNvSpPr txBox="1"/>
          <p:nvPr>
            <p:ph idx="14" type="body"/>
          </p:nvPr>
        </p:nvSpPr>
        <p:spPr>
          <a:xfrm>
            <a:off x="9720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 - Forward Looking Statement - DF23">
  <p:cSld name="Title Slide_ B_1">
    <p:bg>
      <p:bgPr>
        <a:solidFill>
          <a:schemeClr val="dk1"/>
        </a:solidFill>
      </p:bgPr>
    </p:bg>
    <p:spTree>
      <p:nvGrpSpPr>
        <p:cNvPr id="1265" name="Shape 1265"/>
        <p:cNvGrpSpPr/>
        <p:nvPr/>
      </p:nvGrpSpPr>
      <p:grpSpPr>
        <a:xfrm>
          <a:off x="0" y="0"/>
          <a:ext cx="0" cy="0"/>
          <a:chOff x="0" y="0"/>
          <a:chExt cx="0" cy="0"/>
        </a:xfrm>
      </p:grpSpPr>
      <p:pic>
        <p:nvPicPr>
          <p:cNvPr id="1266" name="Google Shape;1266;p132"/>
          <p:cNvPicPr preferRelativeResize="0"/>
          <p:nvPr/>
        </p:nvPicPr>
        <p:blipFill rotWithShape="1">
          <a:blip r:embed="rId2">
            <a:alphaModFix/>
          </a:blip>
          <a:srcRect b="0" l="0" r="0" t="0"/>
          <a:stretch/>
        </p:blipFill>
        <p:spPr>
          <a:xfrm>
            <a:off x="0" y="0"/>
            <a:ext cx="12185626" cy="6854414"/>
          </a:xfrm>
          <a:prstGeom prst="rect">
            <a:avLst/>
          </a:prstGeom>
          <a:noFill/>
          <a:ln>
            <a:noFill/>
          </a:ln>
        </p:spPr>
      </p:pic>
      <p:sp>
        <p:nvSpPr>
          <p:cNvPr id="1267" name="Google Shape;1267;p132"/>
          <p:cNvSpPr txBox="1"/>
          <p:nvPr>
            <p:ph type="title"/>
          </p:nvPr>
        </p:nvSpPr>
        <p:spPr>
          <a:xfrm>
            <a:off x="576075" y="-9144"/>
            <a:ext cx="100953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rgbClr val="90D0FE"/>
              </a:buClr>
              <a:buSzPts val="3200"/>
              <a:buFont typeface="Avant Garde Demi SFDC"/>
              <a:buNone/>
              <a:defRPr b="0" sz="3200">
                <a:solidFill>
                  <a:srgbClr val="90D0FE"/>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rgbClr val="C4EBFD"/>
              </a:buClr>
              <a:buSzPts val="3200"/>
              <a:buFont typeface="Avant Garde Demi SFDC"/>
              <a:buNone/>
              <a:defRPr sz="3200">
                <a:solidFill>
                  <a:srgbClr val="C4EBFD"/>
                </a:solidFill>
                <a:latin typeface="Avant Garde Demi SFDC"/>
                <a:ea typeface="Avant Garde Demi SFDC"/>
                <a:cs typeface="Avant Garde Demi SFDC"/>
                <a:sym typeface="Avant Garde Demi SFDC"/>
              </a:defRPr>
            </a:lvl9pPr>
          </a:lstStyle>
          <a:p/>
        </p:txBody>
      </p:sp>
      <p:sp>
        <p:nvSpPr>
          <p:cNvPr id="1268" name="Google Shape;1268;p132"/>
          <p:cNvSpPr txBox="1"/>
          <p:nvPr/>
        </p:nvSpPr>
        <p:spPr>
          <a:xfrm>
            <a:off x="495738" y="1274238"/>
            <a:ext cx="11038200" cy="4737600"/>
          </a:xfrm>
          <a:prstGeom prst="rect">
            <a:avLst/>
          </a:prstGeom>
          <a:noFill/>
          <a:ln>
            <a:noFill/>
          </a:ln>
        </p:spPr>
        <p:txBody>
          <a:bodyPr anchorCtr="0" anchor="t" bIns="91400" lIns="91400" spcFirstLastPara="1" rIns="91400" wrap="square" tIns="91400">
            <a:noAutofit/>
          </a:bodyPr>
          <a:lstStyle/>
          <a:p>
            <a:pPr indent="0" lvl="0" marL="0" marR="0" rtl="0" algn="l">
              <a:lnSpc>
                <a:spcPct val="95000"/>
              </a:lnSpc>
              <a:spcBef>
                <a:spcPts val="0"/>
              </a:spcBef>
              <a:spcAft>
                <a:spcPts val="0"/>
              </a:spcAft>
              <a:buNone/>
            </a:pPr>
            <a:r>
              <a:rPr b="0" i="0" lang="en-US" sz="1000" u="none" cap="none" strike="noStrike">
                <a:solidFill>
                  <a:srgbClr val="FEFEFD"/>
                </a:solidFill>
                <a:latin typeface="Salesforce Sans"/>
                <a:ea typeface="Salesforce Sans"/>
                <a:cs typeface="Salesforce Sans"/>
                <a:sym typeface="Salesforce Sans"/>
              </a:rPr>
              <a:t>This presentation contains forward-looking statements about, among other things, trend analyses and future events, future financial performance, anticipated growth, industry prospects, environmental, social and governance goals, and the anticipated benefits of acquired companies. The achievement or success of the matters covered by such forward-looking statements involves risks, uncertainties and assumptions. If any such risks or uncertainties materialize or if any of the assumptions prove incorrect, Salesforce’s results could differ materially from the results expressed or implied by these forward-looking statements. The risks and uncertainties referred to above include those factors discussed in Salesforce’s reports filed from time to time with the Securities and Exchange Commission, including, but not limited to: the impact of, and actions we may take in response to, the COVID-19 pandemic, related public health measures and resulting economic downturn and market volatility; our ability to maintain security levels and service performance meeting the expectations of our customers, and the resources and costs required to avoid unanticipated downtime and prevent, detect and remediate performance degradation and security breaches; the expenses associated with our data centers and third-party infrastructure providers; our ability to secure additional data center capacity; our reliance on third-party hardware, software and platform providers; the effect of evolving domestic and foreign government regulations, including those related to the provision of services on the Internet, those related to accessing the Internet, and those addressing data privacy, cross-border data transfers and import and export controls; current and potential litigation involving us or our industry, including litigation involving acquired entities such as Tableau Software, Inc. and Slack Technologies, Inc., and the resolution or settlement thereof; regulatory developments and regulatory investigations involving us or affecting our industry; our ability to successfully introduce new services and product features, including any efforts to expand our services; the success of our strategy of acquiring or making investments in complementary businesses, joint ventures, services, technologies and intellectual property rights; our ability to complete, on a timely basis or at all, announced transactions; our ability to realize the benefits from acquisitions, strategic partnerships, joint ventures and investments, including our July 2021 acquisition of Slack Technologies, Inc., and successfully integrate acquired businesses and technologies; our ability to compete in the markets in which we participate; the success of our business strategy and our plan to build our business, including our strategy to be a leading provider of enterprise cloud computing applications and platforms; our ability to execute our business plans; our ability to continue to grow unearned revenue and remaining performance obligation; the pace of change and innovation in enterprise cloud computing services; the seasonal nature of our sales cycles; our ability to limit customer attrition and costs related to those efforts; the success of our international expansion strategy; the demands on our personnel and infrastructure resulting from significant growth in our customer base and operations, including as a result of acquisitions; our ability to preserve our workplace culture, including as a result of our decisions regarding our current and future office environments or work-from-home policies; our dependency on the development and maintenance of the infrastructure of the Internet; our real estate and office facilities strategy and related costs and uncertainties; fluctuations in, and our ability to predict, our operating results and cash flows; the variability in our results arising from the accounting for term license revenue products; the performance and fair value of our investments in complementary businesses through our strategic investment portfolio; the impact of future gains or losses from our strategic investment portfolio, including gains or losses from overall market conditions that may affect the publicly traded companies within our strategic investment portfolio; our ability to protect our intellectual property rights; our ability to develop our brands; the impact of foreign currency exchange rate and interest rate fluctuations on our results; the valuation of our deferred tax assets and the release of related valuation allowances; the potential availability of additional tax assets in the future; the impact of new accounting pronouncements and tax laws; uncertainties affecting our ability to estimate our tax rate; uncertainties regarding our tax obligations in connection with potential jurisdictional transfers of intellectual property, including the tax rate, the timing of the transfer and the value of such transferred intellectual property; uncertainties regarding the effect of general economic and market conditions; the impact of geopolitical events; uncertainties regarding the impact of expensing stock options and other equity awards; the sufficiency of our capital resources; our ability to comply with our debt covenants and lease obligations; and the impact of climate change, natural disasters and actual or threatened public health emergencies, including the ongoing COVID-19 pandemic.</a:t>
            </a:r>
            <a:endParaRPr sz="1000"/>
          </a:p>
        </p:txBody>
      </p:sp>
      <p:pic>
        <p:nvPicPr>
          <p:cNvPr id="1269" name="Google Shape;1269;p132" title="Salesforce logo"/>
          <p:cNvPicPr preferRelativeResize="0"/>
          <p:nvPr/>
        </p:nvPicPr>
        <p:blipFill rotWithShape="1">
          <a:blip r:embed="rId3">
            <a:alphaModFix/>
          </a:blip>
          <a:srcRect b="0" l="0" r="0" t="0"/>
          <a:stretch/>
        </p:blipFill>
        <p:spPr>
          <a:xfrm>
            <a:off x="11030573" y="565460"/>
            <a:ext cx="635568" cy="444979"/>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 - Thank You - DF23">
  <p:cSld name="Title Slide_ B_1_1_1">
    <p:bg>
      <p:bgPr>
        <a:solidFill>
          <a:schemeClr val="accent1"/>
        </a:solidFill>
      </p:bgPr>
    </p:bg>
    <p:spTree>
      <p:nvGrpSpPr>
        <p:cNvPr id="1270" name="Shape 1270"/>
        <p:cNvGrpSpPr/>
        <p:nvPr/>
      </p:nvGrpSpPr>
      <p:grpSpPr>
        <a:xfrm>
          <a:off x="0" y="0"/>
          <a:ext cx="0" cy="0"/>
          <a:chOff x="0" y="0"/>
          <a:chExt cx="0" cy="0"/>
        </a:xfrm>
      </p:grpSpPr>
      <p:sp>
        <p:nvSpPr>
          <p:cNvPr id="1271" name="Google Shape;1271;p133"/>
          <p:cNvSpPr txBox="1"/>
          <p:nvPr/>
        </p:nvSpPr>
        <p:spPr>
          <a:xfrm>
            <a:off x="3950068" y="3106430"/>
            <a:ext cx="4288800" cy="914400"/>
          </a:xfrm>
          <a:prstGeom prst="rect">
            <a:avLst/>
          </a:prstGeom>
          <a:noFill/>
          <a:ln>
            <a:noFill/>
          </a:ln>
        </p:spPr>
        <p:txBody>
          <a:bodyPr anchorCtr="0" anchor="t" bIns="0" lIns="0" spcFirstLastPara="1" rIns="0" wrap="square" tIns="0">
            <a:spAutoFit/>
          </a:bodyPr>
          <a:lstStyle/>
          <a:p>
            <a:pPr indent="-419100" lvl="0" marL="0" marR="0" rtl="0" algn="ctr">
              <a:lnSpc>
                <a:spcPct val="90000"/>
              </a:lnSpc>
              <a:spcBef>
                <a:spcPts val="0"/>
              </a:spcBef>
              <a:spcAft>
                <a:spcPts val="0"/>
              </a:spcAft>
              <a:buClr>
                <a:srgbClr val="8CCFFE"/>
              </a:buClr>
              <a:buSzPts val="6600"/>
              <a:buFont typeface="Avant Garde Demi SFDC"/>
              <a:buChar char="​"/>
            </a:pPr>
            <a:r>
              <a:rPr i="0" lang="en-US" sz="6600" u="none" cap="none" strike="noStrike">
                <a:solidFill>
                  <a:srgbClr val="8CCFFE"/>
                </a:solidFill>
                <a:latin typeface="Avant Garde Demi SFDC"/>
                <a:ea typeface="Avant Garde Demi SFDC"/>
                <a:cs typeface="Avant Garde Demi SFDC"/>
                <a:sym typeface="Avant Garde Demi SFDC"/>
              </a:rPr>
              <a:t>Thank</a:t>
            </a:r>
            <a:r>
              <a:rPr i="0" lang="en-US" sz="6600" u="none" cap="none" strike="noStrike">
                <a:solidFill>
                  <a:srgbClr val="F3F3F3"/>
                </a:solidFill>
                <a:latin typeface="Avant Garde Demi SFDC"/>
                <a:ea typeface="Avant Garde Demi SFDC"/>
                <a:cs typeface="Avant Garde Demi SFDC"/>
                <a:sym typeface="Avant Garde Demi SFDC"/>
              </a:rPr>
              <a:t> </a:t>
            </a:r>
            <a:r>
              <a:rPr i="0" lang="en-US" sz="6600" u="none" cap="none" strike="noStrike">
                <a:solidFill>
                  <a:srgbClr val="FEFEFD"/>
                </a:solidFill>
                <a:latin typeface="Avant Garde Demi SFDC"/>
                <a:ea typeface="Avant Garde Demi SFDC"/>
                <a:cs typeface="Avant Garde Demi SFDC"/>
                <a:sym typeface="Avant Garde Demi SFDC"/>
              </a:rPr>
              <a:t>you</a:t>
            </a:r>
            <a:endParaRPr sz="6600">
              <a:latin typeface="Avant Garde Demi SFDC"/>
              <a:ea typeface="Avant Garde Demi SFDC"/>
              <a:cs typeface="Avant Garde Demi SFDC"/>
              <a:sym typeface="Avant Garde Demi SFDC"/>
            </a:endParaRPr>
          </a:p>
        </p:txBody>
      </p:sp>
      <p:pic>
        <p:nvPicPr>
          <p:cNvPr id="1272" name="Google Shape;1272;p133"/>
          <p:cNvPicPr preferRelativeResize="0"/>
          <p:nvPr/>
        </p:nvPicPr>
        <p:blipFill rotWithShape="1">
          <a:blip r:embed="rId2">
            <a:alphaModFix/>
          </a:blip>
          <a:srcRect b="0" l="109" r="99" t="0"/>
          <a:stretch/>
        </p:blipFill>
        <p:spPr>
          <a:xfrm>
            <a:off x="5088187" y="2524745"/>
            <a:ext cx="2012453" cy="52689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1 - Title Slide_C">
  <p:cSld name="Basic_4_1_1_1_1_1_1_1_3_1_1_1_2_2_1_1_1_1">
    <p:bg>
      <p:bgPr>
        <a:solidFill>
          <a:srgbClr val="CFE9FE"/>
        </a:solidFill>
      </p:bgPr>
    </p:bg>
    <p:spTree>
      <p:nvGrpSpPr>
        <p:cNvPr id="132" name="Shape 132"/>
        <p:cNvGrpSpPr/>
        <p:nvPr/>
      </p:nvGrpSpPr>
      <p:grpSpPr>
        <a:xfrm>
          <a:off x="0" y="0"/>
          <a:ext cx="0" cy="0"/>
          <a:chOff x="0" y="0"/>
          <a:chExt cx="0" cy="0"/>
        </a:xfrm>
      </p:grpSpPr>
      <p:sp>
        <p:nvSpPr>
          <p:cNvPr id="133" name="Google Shape;133;p14"/>
          <p:cNvSpPr/>
          <p:nvPr/>
        </p:nvSpPr>
        <p:spPr>
          <a:xfrm>
            <a:off x="7725925" y="2574574"/>
            <a:ext cx="4469038" cy="4286268"/>
          </a:xfrm>
          <a:custGeom>
            <a:rect b="b" l="l" r="r" t="t"/>
            <a:pathLst>
              <a:path extrusionOk="0" h="3204686" w="3341337">
                <a:moveTo>
                  <a:pt x="3341337" y="320707"/>
                </a:moveTo>
                <a:cubicBezTo>
                  <a:pt x="3008184" y="117253"/>
                  <a:pt x="2616792" y="0"/>
                  <a:pt x="2197995" y="0"/>
                </a:cubicBezTo>
                <a:cubicBezTo>
                  <a:pt x="984045" y="0"/>
                  <a:pt x="0" y="984980"/>
                  <a:pt x="0" y="2200085"/>
                </a:cubicBezTo>
                <a:cubicBezTo>
                  <a:pt x="0" y="2562035"/>
                  <a:pt x="87356" y="2903506"/>
                  <a:pt x="242086" y="3204686"/>
                </a:cubicBezTo>
                <a:lnTo>
                  <a:pt x="3341337" y="3204686"/>
                </a:lnTo>
                <a:lnTo>
                  <a:pt x="3341337" y="320707"/>
                </a:lnTo>
                <a:close/>
              </a:path>
            </a:pathLst>
          </a:custGeom>
          <a:solidFill>
            <a:srgbClr val="EAF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pic>
        <p:nvPicPr>
          <p:cNvPr id="134" name="Google Shape;134;p14"/>
          <p:cNvPicPr preferRelativeResize="0"/>
          <p:nvPr/>
        </p:nvPicPr>
        <p:blipFill>
          <a:blip r:embed="rId2">
            <a:alphaModFix/>
          </a:blip>
          <a:stretch>
            <a:fillRect/>
          </a:stretch>
        </p:blipFill>
        <p:spPr>
          <a:xfrm>
            <a:off x="6573413" y="386140"/>
            <a:ext cx="5658817" cy="6483096"/>
          </a:xfrm>
          <a:prstGeom prst="rect">
            <a:avLst/>
          </a:prstGeom>
          <a:noFill/>
          <a:ln>
            <a:noFill/>
          </a:ln>
        </p:spPr>
      </p:pic>
      <p:grpSp>
        <p:nvGrpSpPr>
          <p:cNvPr id="135" name="Google Shape;135;p14"/>
          <p:cNvGrpSpPr/>
          <p:nvPr/>
        </p:nvGrpSpPr>
        <p:grpSpPr>
          <a:xfrm>
            <a:off x="0" y="0"/>
            <a:ext cx="7778812" cy="6855929"/>
            <a:chOff x="0" y="-1"/>
            <a:chExt cx="8235905" cy="6855929"/>
          </a:xfrm>
        </p:grpSpPr>
        <p:sp>
          <p:nvSpPr>
            <p:cNvPr id="136" name="Google Shape;136;p14"/>
            <p:cNvSpPr/>
            <p:nvPr/>
          </p:nvSpPr>
          <p:spPr>
            <a:xfrm flipH="1">
              <a:off x="0" y="-1"/>
              <a:ext cx="6551855" cy="6855929"/>
            </a:xfrm>
            <a:custGeom>
              <a:rect b="b" l="l" r="r" t="t"/>
              <a:pathLst>
                <a:path extrusionOk="0" h="6855929" w="6551855">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137" name="Google Shape;137;p14"/>
            <p:cNvSpPr/>
            <p:nvPr/>
          </p:nvSpPr>
          <p:spPr>
            <a:xfrm flipH="1">
              <a:off x="1684050" y="-1"/>
              <a:ext cx="6551855" cy="6855929"/>
            </a:xfrm>
            <a:custGeom>
              <a:rect b="b" l="l" r="r" t="t"/>
              <a:pathLst>
                <a:path extrusionOk="0" h="6855929" w="6551855">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lt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grpSp>
      <p:sp>
        <p:nvSpPr>
          <p:cNvPr id="138" name="Google Shape;138;p14"/>
          <p:cNvSpPr txBox="1"/>
          <p:nvPr>
            <p:ph type="title"/>
          </p:nvPr>
        </p:nvSpPr>
        <p:spPr>
          <a:xfrm>
            <a:off x="576075" y="1210300"/>
            <a:ext cx="5658900" cy="2727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4800"/>
              <a:buNone/>
              <a:defRPr sz="4800"/>
            </a:lvl1pPr>
            <a:lvl2pPr lvl="1" rtl="0" algn="l">
              <a:spcBef>
                <a:spcPts val="0"/>
              </a:spcBef>
              <a:spcAft>
                <a:spcPts val="0"/>
              </a:spcAft>
              <a:buClr>
                <a:schemeClr val="accent1"/>
              </a:buClr>
              <a:buSzPts val="3200"/>
              <a:buNone/>
              <a:defRPr/>
            </a:lvl2pPr>
            <a:lvl3pPr lvl="2" rtl="0" algn="l">
              <a:spcBef>
                <a:spcPts val="0"/>
              </a:spcBef>
              <a:spcAft>
                <a:spcPts val="0"/>
              </a:spcAft>
              <a:buClr>
                <a:schemeClr val="accent1"/>
              </a:buClr>
              <a:buSzPts val="3200"/>
              <a:buNone/>
              <a:defRPr/>
            </a:lvl3pPr>
            <a:lvl4pPr lvl="3" rtl="0" algn="l">
              <a:spcBef>
                <a:spcPts val="0"/>
              </a:spcBef>
              <a:spcAft>
                <a:spcPts val="0"/>
              </a:spcAft>
              <a:buClr>
                <a:schemeClr val="accent1"/>
              </a:buClr>
              <a:buSzPts val="3200"/>
              <a:buNone/>
              <a:defRPr/>
            </a:lvl4pPr>
            <a:lvl5pPr lvl="4" rtl="0" algn="l">
              <a:spcBef>
                <a:spcPts val="0"/>
              </a:spcBef>
              <a:spcAft>
                <a:spcPts val="0"/>
              </a:spcAft>
              <a:buClr>
                <a:schemeClr val="accent1"/>
              </a:buClr>
              <a:buSzPts val="3200"/>
              <a:buNone/>
              <a:defRPr/>
            </a:lvl5pPr>
            <a:lvl6pPr lvl="5" rtl="0" algn="l">
              <a:spcBef>
                <a:spcPts val="0"/>
              </a:spcBef>
              <a:spcAft>
                <a:spcPts val="0"/>
              </a:spcAft>
              <a:buClr>
                <a:schemeClr val="accent1"/>
              </a:buClr>
              <a:buSzPts val="3200"/>
              <a:buNone/>
              <a:defRPr/>
            </a:lvl6pPr>
            <a:lvl7pPr lvl="6" rtl="0" algn="l">
              <a:spcBef>
                <a:spcPts val="0"/>
              </a:spcBef>
              <a:spcAft>
                <a:spcPts val="0"/>
              </a:spcAft>
              <a:buClr>
                <a:schemeClr val="accent1"/>
              </a:buClr>
              <a:buSzPts val="3200"/>
              <a:buNone/>
              <a:defRPr/>
            </a:lvl7pPr>
            <a:lvl8pPr lvl="7" rtl="0" algn="l">
              <a:spcBef>
                <a:spcPts val="0"/>
              </a:spcBef>
              <a:spcAft>
                <a:spcPts val="0"/>
              </a:spcAft>
              <a:buClr>
                <a:schemeClr val="accent1"/>
              </a:buClr>
              <a:buSzPts val="3200"/>
              <a:buNone/>
              <a:defRPr/>
            </a:lvl8pPr>
            <a:lvl9pPr lvl="8" rtl="0" algn="l">
              <a:spcBef>
                <a:spcPts val="0"/>
              </a:spcBef>
              <a:spcAft>
                <a:spcPts val="0"/>
              </a:spcAft>
              <a:buClr>
                <a:schemeClr val="accent1"/>
              </a:buClr>
              <a:buSzPts val="3200"/>
              <a:buNone/>
              <a:defRPr/>
            </a:lvl9pPr>
          </a:lstStyle>
          <a:p/>
        </p:txBody>
      </p:sp>
      <p:pic>
        <p:nvPicPr>
          <p:cNvPr descr="pasted-image.pdf" id="139" name="Google Shape;139;p14"/>
          <p:cNvPicPr preferRelativeResize="0"/>
          <p:nvPr/>
        </p:nvPicPr>
        <p:blipFill rotWithShape="1">
          <a:blip r:embed="rId3">
            <a:alphaModFix/>
          </a:blip>
          <a:srcRect b="0" l="0" r="0" t="0"/>
          <a:stretch/>
        </p:blipFill>
        <p:spPr>
          <a:xfrm>
            <a:off x="566551" y="489245"/>
            <a:ext cx="947374" cy="663300"/>
          </a:xfrm>
          <a:prstGeom prst="rect">
            <a:avLst/>
          </a:prstGeom>
          <a:noFill/>
          <a:ln>
            <a:noFill/>
          </a:ln>
        </p:spPr>
      </p:pic>
      <p:sp>
        <p:nvSpPr>
          <p:cNvPr id="140" name="Google Shape;140;p14"/>
          <p:cNvSpPr txBox="1"/>
          <p:nvPr>
            <p:ph idx="1" type="subTitle"/>
          </p:nvPr>
        </p:nvSpPr>
        <p:spPr>
          <a:xfrm>
            <a:off x="576075" y="3922775"/>
            <a:ext cx="5658900" cy="14721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95000"/>
              </a:lnSpc>
              <a:spcBef>
                <a:spcPts val="575"/>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41" name="Google Shape;141;p14" title="Salesforce logo"/>
          <p:cNvPicPr preferRelativeResize="0"/>
          <p:nvPr/>
        </p:nvPicPr>
        <p:blipFill rotWithShape="1">
          <a:blip r:embed="rId3">
            <a:alphaModFix/>
          </a:blip>
          <a:srcRect b="0" l="0" r="0" t="0"/>
          <a:stretch/>
        </p:blipFill>
        <p:spPr>
          <a:xfrm>
            <a:off x="566551" y="489245"/>
            <a:ext cx="947374" cy="663300"/>
          </a:xfrm>
          <a:prstGeom prst="rect">
            <a:avLst/>
          </a:prstGeom>
          <a:noFill/>
          <a:ln>
            <a:noFill/>
          </a:ln>
        </p:spPr>
      </p:pic>
      <p:sp>
        <p:nvSpPr>
          <p:cNvPr id="142" name="Google Shape;142;p14"/>
          <p:cNvSpPr txBox="1"/>
          <p:nvPr>
            <p:ph idx="2" type="subTitle"/>
          </p:nvPr>
        </p:nvSpPr>
        <p:spPr>
          <a:xfrm>
            <a:off x="576075" y="5550400"/>
            <a:ext cx="5670300" cy="667500"/>
          </a:xfrm>
          <a:prstGeom prst="rect">
            <a:avLst/>
          </a:prstGeom>
        </p:spPr>
        <p:txBody>
          <a:bodyPr anchorCtr="0" anchor="b" bIns="0" lIns="0" spcFirstLastPara="1" rIns="0" wrap="square" tIns="0">
            <a:noAutofit/>
          </a:bodyPr>
          <a:lstStyle>
            <a:lvl1pPr lvl="0" rtl="0">
              <a:lnSpc>
                <a:spcPct val="103000"/>
              </a:lnSpc>
              <a:spcBef>
                <a:spcPts val="550"/>
              </a:spcBef>
              <a:spcAft>
                <a:spcPts val="0"/>
              </a:spcAft>
              <a:buClr>
                <a:schemeClr val="accent1"/>
              </a:buClr>
              <a:buSzPts val="1600"/>
              <a:buNone/>
              <a:defRPr sz="1600">
                <a:solidFill>
                  <a:schemeClr val="accent1"/>
                </a:solidFill>
              </a:defRPr>
            </a:lvl1pPr>
            <a:lvl2pPr lvl="1" rtl="0">
              <a:lnSpc>
                <a:spcPct val="95000"/>
              </a:lnSpc>
              <a:spcBef>
                <a:spcPts val="575"/>
              </a:spcBef>
              <a:spcAft>
                <a:spcPts val="0"/>
              </a:spcAft>
              <a:buClr>
                <a:schemeClr val="lt1"/>
              </a:buClr>
              <a:buSzPts val="1600"/>
              <a:buNone/>
              <a:defRPr sz="1600">
                <a:solidFill>
                  <a:schemeClr val="lt1"/>
                </a:solidFill>
              </a:defRPr>
            </a:lvl2pPr>
            <a:lvl3pPr lvl="2" rtl="0">
              <a:lnSpc>
                <a:spcPct val="95000"/>
              </a:lnSpc>
              <a:spcBef>
                <a:spcPts val="300"/>
              </a:spcBef>
              <a:spcAft>
                <a:spcPts val="0"/>
              </a:spcAft>
              <a:buClr>
                <a:schemeClr val="lt1"/>
              </a:buClr>
              <a:buSzPts val="1600"/>
              <a:buNone/>
              <a:defRPr>
                <a:solidFill>
                  <a:schemeClr val="lt1"/>
                </a:solidFill>
              </a:defRPr>
            </a:lvl3pPr>
            <a:lvl4pPr lvl="3" rtl="0">
              <a:lnSpc>
                <a:spcPct val="95000"/>
              </a:lnSpc>
              <a:spcBef>
                <a:spcPts val="300"/>
              </a:spcBef>
              <a:spcAft>
                <a:spcPts val="0"/>
              </a:spcAft>
              <a:buClr>
                <a:schemeClr val="lt1"/>
              </a:buClr>
              <a:buSzPts val="1600"/>
              <a:buNone/>
              <a:defRPr sz="1600">
                <a:solidFill>
                  <a:schemeClr val="lt1"/>
                </a:solidFill>
              </a:defRPr>
            </a:lvl4pPr>
            <a:lvl5pPr lvl="4" rtl="0">
              <a:lnSpc>
                <a:spcPct val="95000"/>
              </a:lnSpc>
              <a:spcBef>
                <a:spcPts val="300"/>
              </a:spcBef>
              <a:spcAft>
                <a:spcPts val="0"/>
              </a:spcAft>
              <a:buClr>
                <a:schemeClr val="lt1"/>
              </a:buClr>
              <a:buSzPts val="1600"/>
              <a:buNone/>
              <a:defRPr sz="1600">
                <a:solidFill>
                  <a:schemeClr val="lt1"/>
                </a:solidFill>
              </a:defRPr>
            </a:lvl5pPr>
            <a:lvl6pPr lvl="5" rtl="0">
              <a:lnSpc>
                <a:spcPct val="95000"/>
              </a:lnSpc>
              <a:spcBef>
                <a:spcPts val="300"/>
              </a:spcBef>
              <a:spcAft>
                <a:spcPts val="0"/>
              </a:spcAft>
              <a:buClr>
                <a:schemeClr val="lt1"/>
              </a:buClr>
              <a:buSzPts val="1600"/>
              <a:buNone/>
              <a:defRPr sz="1600">
                <a:solidFill>
                  <a:schemeClr val="lt1"/>
                </a:solidFill>
              </a:defRPr>
            </a:lvl6pPr>
            <a:lvl7pPr lvl="6" rtl="0">
              <a:lnSpc>
                <a:spcPct val="95000"/>
              </a:lnSpc>
              <a:spcBef>
                <a:spcPts val="300"/>
              </a:spcBef>
              <a:spcAft>
                <a:spcPts val="0"/>
              </a:spcAft>
              <a:buClr>
                <a:schemeClr val="lt1"/>
              </a:buClr>
              <a:buSzPts val="1600"/>
              <a:buNone/>
              <a:defRPr sz="1600">
                <a:solidFill>
                  <a:schemeClr val="lt1"/>
                </a:solidFill>
              </a:defRPr>
            </a:lvl7pPr>
            <a:lvl8pPr lvl="7" rtl="0">
              <a:lnSpc>
                <a:spcPct val="95000"/>
              </a:lnSpc>
              <a:spcBef>
                <a:spcPts val="300"/>
              </a:spcBef>
              <a:spcAft>
                <a:spcPts val="0"/>
              </a:spcAft>
              <a:buClr>
                <a:schemeClr val="lt1"/>
              </a:buClr>
              <a:buSzPts val="1600"/>
              <a:buNone/>
              <a:defRPr sz="1600">
                <a:solidFill>
                  <a:schemeClr val="lt1"/>
                </a:solidFill>
              </a:defRPr>
            </a:lvl8pPr>
            <a:lvl9pPr lvl="8" rtl="0">
              <a:lnSpc>
                <a:spcPct val="95000"/>
              </a:lnSpc>
              <a:spcBef>
                <a:spcPts val="300"/>
              </a:spcBef>
              <a:spcAft>
                <a:spcPts val="300"/>
              </a:spcAft>
              <a:buClr>
                <a:schemeClr val="lt1"/>
              </a:buClr>
              <a:buSzPts val="1600"/>
              <a:buNone/>
              <a:defRPr sz="1600">
                <a:solidFill>
                  <a:schemeClr val="lt1"/>
                </a:solidFill>
              </a:defRPr>
            </a:lvl9pPr>
          </a:lstStyle>
          <a:p/>
        </p:txBody>
      </p:sp>
      <p:sp>
        <p:nvSpPr>
          <p:cNvPr id="143" name="Google Shape;143;p14"/>
          <p:cNvSpPr/>
          <p:nvPr>
            <p:ph idx="3" type="pic"/>
          </p:nvPr>
        </p:nvSpPr>
        <p:spPr>
          <a:xfrm>
            <a:off x="6475642" y="2622325"/>
            <a:ext cx="5281500" cy="2977500"/>
          </a:xfrm>
          <a:prstGeom prst="roundRect">
            <a:avLst>
              <a:gd fmla="val 2698" name="adj"/>
            </a:avLst>
          </a:prstGeom>
          <a:noFill/>
          <a:ln>
            <a:noFill/>
          </a:ln>
        </p:spPr>
      </p:sp>
      <p:pic>
        <p:nvPicPr>
          <p:cNvPr id="144" name="Google Shape;144;p14"/>
          <p:cNvPicPr preferRelativeResize="0"/>
          <p:nvPr/>
        </p:nvPicPr>
        <p:blipFill rotWithShape="1">
          <a:blip r:embed="rId4">
            <a:alphaModFix amt="39000"/>
          </a:blip>
          <a:srcRect b="0" l="0" r="0" t="0"/>
          <a:stretch/>
        </p:blipFill>
        <p:spPr>
          <a:xfrm rot="13">
            <a:off x="7630025" y="6333231"/>
            <a:ext cx="3318701" cy="354338"/>
          </a:xfrm>
          <a:prstGeom prst="rect">
            <a:avLst/>
          </a:prstGeom>
          <a:noFill/>
          <a:ln>
            <a:noFill/>
          </a:ln>
        </p:spPr>
      </p:pic>
      <p:pic>
        <p:nvPicPr>
          <p:cNvPr id="145" name="Google Shape;145;p14"/>
          <p:cNvPicPr preferRelativeResize="0"/>
          <p:nvPr/>
        </p:nvPicPr>
        <p:blipFill>
          <a:blip r:embed="rId5">
            <a:alphaModFix/>
          </a:blip>
          <a:stretch>
            <a:fillRect/>
          </a:stretch>
        </p:blipFill>
        <p:spPr>
          <a:xfrm>
            <a:off x="5853385" y="6142651"/>
            <a:ext cx="2331549" cy="723025"/>
          </a:xfrm>
          <a:prstGeom prst="rect">
            <a:avLst/>
          </a:prstGeom>
          <a:noFill/>
          <a:ln>
            <a:noFill/>
          </a:ln>
        </p:spPr>
      </p:pic>
      <p:pic>
        <p:nvPicPr>
          <p:cNvPr id="146" name="Google Shape;146;p14"/>
          <p:cNvPicPr preferRelativeResize="0"/>
          <p:nvPr/>
        </p:nvPicPr>
        <p:blipFill>
          <a:blip r:embed="rId6">
            <a:alphaModFix/>
          </a:blip>
          <a:stretch>
            <a:fillRect/>
          </a:stretch>
        </p:blipFill>
        <p:spPr>
          <a:xfrm>
            <a:off x="6407425" y="2553700"/>
            <a:ext cx="5429886" cy="4122824"/>
          </a:xfrm>
          <a:prstGeom prst="rect">
            <a:avLst/>
          </a:prstGeom>
          <a:noFill/>
          <a:ln>
            <a:noFill/>
          </a:ln>
        </p:spPr>
      </p:pic>
      <p:sp>
        <p:nvSpPr>
          <p:cNvPr id="147" name="Google Shape;147;p14"/>
          <p:cNvSpPr/>
          <p:nvPr/>
        </p:nvSpPr>
        <p:spPr>
          <a:xfrm>
            <a:off x="1804275" y="523325"/>
            <a:ext cx="19800" cy="526500"/>
          </a:xfrm>
          <a:prstGeom prst="roundRect">
            <a:avLst>
              <a:gd fmla="val 50000" name="adj"/>
            </a:avLst>
          </a:prstGeom>
          <a:solidFill>
            <a:srgbClr val="CFE9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latin typeface="Salesforce Sans"/>
              <a:ea typeface="Salesforce Sans"/>
              <a:cs typeface="Salesforce Sans"/>
              <a:sym typeface="Salesforce Sans"/>
            </a:endParaRPr>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1 - Speaker Intro Slide -  DF23">
  <p:cSld name="Seque Slide - A">
    <p:bg>
      <p:bgPr>
        <a:solidFill>
          <a:schemeClr val="accent1"/>
        </a:solidFill>
      </p:bgPr>
    </p:bg>
    <p:spTree>
      <p:nvGrpSpPr>
        <p:cNvPr id="1273" name="Shape 1273"/>
        <p:cNvGrpSpPr/>
        <p:nvPr/>
      </p:nvGrpSpPr>
      <p:grpSpPr>
        <a:xfrm>
          <a:off x="0" y="0"/>
          <a:ext cx="0" cy="0"/>
          <a:chOff x="0" y="0"/>
          <a:chExt cx="0" cy="0"/>
        </a:xfrm>
      </p:grpSpPr>
      <p:pic>
        <p:nvPicPr>
          <p:cNvPr id="1274" name="Google Shape;1274;p134"/>
          <p:cNvPicPr preferRelativeResize="0"/>
          <p:nvPr/>
        </p:nvPicPr>
        <p:blipFill rotWithShape="1">
          <a:blip r:embed="rId2">
            <a:alphaModFix/>
          </a:blip>
          <a:srcRect b="189" l="0" r="0" t="179"/>
          <a:stretch/>
        </p:blipFill>
        <p:spPr>
          <a:xfrm>
            <a:off x="-1" y="1750"/>
            <a:ext cx="12188827" cy="6854431"/>
          </a:xfrm>
          <a:prstGeom prst="rect">
            <a:avLst/>
          </a:prstGeom>
          <a:noFill/>
          <a:ln>
            <a:noFill/>
          </a:ln>
        </p:spPr>
      </p:pic>
      <p:sp>
        <p:nvSpPr>
          <p:cNvPr id="1275" name="Google Shape;1275;p134"/>
          <p:cNvSpPr txBox="1"/>
          <p:nvPr>
            <p:ph type="ctrTitle"/>
          </p:nvPr>
        </p:nvSpPr>
        <p:spPr>
          <a:xfrm>
            <a:off x="578445" y="2445055"/>
            <a:ext cx="5880300" cy="1115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Clr>
                <a:srgbClr val="90D0FE"/>
              </a:buClr>
              <a:buSzPts val="3800"/>
              <a:buFont typeface="Avant Garde Demi SFDC"/>
              <a:buNone/>
              <a:defRPr b="0" sz="3800">
                <a:solidFill>
                  <a:srgbClr val="90D0FE"/>
                </a:solidFill>
                <a:latin typeface="Avant Garde Demi SFDC"/>
                <a:ea typeface="Avant Garde Demi SFDC"/>
                <a:cs typeface="Avant Garde Demi SFDC"/>
                <a:sym typeface="Avant Garde Demi SFDC"/>
              </a:defRPr>
            </a:lvl1pPr>
            <a:lvl2pPr lvl="1"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2pPr>
            <a:lvl3pPr lvl="2"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3pPr>
            <a:lvl4pPr lvl="3"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4pPr>
            <a:lvl5pPr lvl="4"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5pPr>
            <a:lvl6pPr lvl="5"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6pPr>
            <a:lvl7pPr lvl="6"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7pPr>
            <a:lvl8pPr lvl="7"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8pPr>
            <a:lvl9pPr lvl="8" rtl="0" algn="l">
              <a:spcBef>
                <a:spcPts val="0"/>
              </a:spcBef>
              <a:spcAft>
                <a:spcPts val="0"/>
              </a:spcAft>
              <a:buSzPts val="4000"/>
              <a:buFont typeface="Avant Garde Demi SFDC"/>
              <a:buNone/>
              <a:defRPr sz="4000">
                <a:latin typeface="Avant Garde Demi SFDC"/>
                <a:ea typeface="Avant Garde Demi SFDC"/>
                <a:cs typeface="Avant Garde Demi SFDC"/>
                <a:sym typeface="Avant Garde Demi SFDC"/>
              </a:defRPr>
            </a:lvl9pPr>
          </a:lstStyle>
          <a:p/>
        </p:txBody>
      </p:sp>
      <p:sp>
        <p:nvSpPr>
          <p:cNvPr id="1276" name="Google Shape;1276;p134"/>
          <p:cNvSpPr txBox="1"/>
          <p:nvPr>
            <p:ph idx="1" type="body"/>
          </p:nvPr>
        </p:nvSpPr>
        <p:spPr>
          <a:xfrm>
            <a:off x="578444" y="3610139"/>
            <a:ext cx="4462200" cy="18882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chemeClr val="lt1"/>
              </a:buClr>
              <a:buSzPts val="2400"/>
              <a:buNone/>
              <a:defRPr b="0" i="0" sz="2400">
                <a:solidFill>
                  <a:schemeClr val="lt1"/>
                </a:solidFill>
                <a:latin typeface="Salesforce Sans"/>
                <a:ea typeface="Salesforce Sans"/>
                <a:cs typeface="Salesforce Sans"/>
                <a:sym typeface="Salesforce Sans"/>
              </a:defRPr>
            </a:lvl1pPr>
            <a:lvl2pPr indent="-342900" lvl="1" marL="914400" rtl="0" algn="l">
              <a:spcBef>
                <a:spcPts val="200"/>
              </a:spcBef>
              <a:spcAft>
                <a:spcPts val="0"/>
              </a:spcAft>
              <a:buClr>
                <a:schemeClr val="lt1"/>
              </a:buClr>
              <a:buSzPts val="1800"/>
              <a:buChar char="•"/>
              <a:defRPr>
                <a:solidFill>
                  <a:schemeClr val="lt1"/>
                </a:solidFill>
              </a:defRPr>
            </a:lvl2pPr>
            <a:lvl3pPr indent="-342900" lvl="2" marL="1371600" rtl="0" algn="l">
              <a:spcBef>
                <a:spcPts val="600"/>
              </a:spcBef>
              <a:spcAft>
                <a:spcPts val="0"/>
              </a:spcAft>
              <a:buClr>
                <a:schemeClr val="lt1"/>
              </a:buClr>
              <a:buSzPts val="1800"/>
              <a:buChar char="•"/>
              <a:defRPr>
                <a:solidFill>
                  <a:schemeClr val="lt1"/>
                </a:solidFill>
              </a:defRPr>
            </a:lvl3pPr>
            <a:lvl4pPr indent="-342900" lvl="3" marL="1828800" rtl="0" algn="l">
              <a:spcBef>
                <a:spcPts val="600"/>
              </a:spcBef>
              <a:spcAft>
                <a:spcPts val="0"/>
              </a:spcAft>
              <a:buClr>
                <a:schemeClr val="lt1"/>
              </a:buClr>
              <a:buSzPts val="1800"/>
              <a:buChar char="•"/>
              <a:defRPr>
                <a:solidFill>
                  <a:schemeClr val="lt1"/>
                </a:solidFill>
              </a:defRPr>
            </a:lvl4pPr>
            <a:lvl5pPr indent="-228600" lvl="4" marL="2286000" rtl="0" algn="l">
              <a:spcBef>
                <a:spcPts val="600"/>
              </a:spcBef>
              <a:spcAft>
                <a:spcPts val="0"/>
              </a:spcAft>
              <a:buClr>
                <a:schemeClr val="lt1"/>
              </a:buClr>
              <a:buSzPts val="1400"/>
              <a:buNone/>
              <a:defRPr>
                <a:solidFill>
                  <a:schemeClr val="lt1"/>
                </a:solidFill>
              </a:defRPr>
            </a:lvl5pPr>
            <a:lvl6pPr indent="-342900" lvl="5" marL="2743200" rtl="0" algn="l">
              <a:spcBef>
                <a:spcPts val="600"/>
              </a:spcBef>
              <a:spcAft>
                <a:spcPts val="0"/>
              </a:spcAft>
              <a:buClr>
                <a:schemeClr val="lt1"/>
              </a:buClr>
              <a:buSzPts val="1800"/>
              <a:buChar char="•"/>
              <a:defRPr>
                <a:solidFill>
                  <a:schemeClr val="lt1"/>
                </a:solidFill>
              </a:defRPr>
            </a:lvl6pPr>
            <a:lvl7pPr indent="-342900" lvl="6" marL="3200400" rtl="0" algn="l">
              <a:spcBef>
                <a:spcPts val="400"/>
              </a:spcBef>
              <a:spcAft>
                <a:spcPts val="0"/>
              </a:spcAft>
              <a:buClr>
                <a:schemeClr val="lt1"/>
              </a:buClr>
              <a:buSzPts val="1800"/>
              <a:buChar char="•"/>
              <a:defRPr>
                <a:solidFill>
                  <a:schemeClr val="lt1"/>
                </a:solidFill>
              </a:defRPr>
            </a:lvl7pPr>
            <a:lvl8pPr indent="-342900" lvl="7" marL="3657600" rtl="0" algn="l">
              <a:spcBef>
                <a:spcPts val="400"/>
              </a:spcBef>
              <a:spcAft>
                <a:spcPts val="0"/>
              </a:spcAft>
              <a:buClr>
                <a:schemeClr val="lt1"/>
              </a:buClr>
              <a:buSzPts val="1800"/>
              <a:buChar char="•"/>
              <a:defRPr>
                <a:solidFill>
                  <a:schemeClr val="lt1"/>
                </a:solidFill>
              </a:defRPr>
            </a:lvl8pPr>
            <a:lvl9pPr indent="-342900" lvl="8" marL="4114800" rtl="0" algn="l">
              <a:spcBef>
                <a:spcPts val="400"/>
              </a:spcBef>
              <a:spcAft>
                <a:spcPts val="0"/>
              </a:spcAft>
              <a:buClr>
                <a:schemeClr val="lt1"/>
              </a:buClr>
              <a:buSzPts val="1800"/>
              <a:buChar char="•"/>
              <a:defRPr>
                <a:solidFill>
                  <a:schemeClr val="lt1"/>
                </a:solidFill>
              </a:defRPr>
            </a:lvl9pPr>
          </a:lstStyle>
          <a:p/>
        </p:txBody>
      </p:sp>
      <p:pic>
        <p:nvPicPr>
          <p:cNvPr descr="White.png" id="1277" name="Google Shape;1277;p134"/>
          <p:cNvPicPr preferRelativeResize="0"/>
          <p:nvPr/>
        </p:nvPicPr>
        <p:blipFill rotWithShape="1">
          <a:blip r:embed="rId3">
            <a:alphaModFix/>
          </a:blip>
          <a:srcRect b="21449" l="59188" r="13406" t="24452"/>
          <a:stretch/>
        </p:blipFill>
        <p:spPr>
          <a:xfrm>
            <a:off x="7214358" y="1676816"/>
            <a:ext cx="3340224" cy="3709949"/>
          </a:xfrm>
          <a:custGeom>
            <a:rect b="b" l="l" r="r" t="t"/>
            <a:pathLst>
              <a:path extrusionOk="0" h="21478" w="21600">
                <a:moveTo>
                  <a:pt x="10799" y="0"/>
                </a:moveTo>
                <a:cubicBezTo>
                  <a:pt x="10271" y="0"/>
                  <a:pt x="9743" y="123"/>
                  <a:pt x="9269" y="368"/>
                </a:cubicBezTo>
                <a:lnTo>
                  <a:pt x="1530" y="4365"/>
                </a:lnTo>
                <a:cubicBezTo>
                  <a:pt x="581" y="4855"/>
                  <a:pt x="0" y="5758"/>
                  <a:pt x="0" y="6738"/>
                </a:cubicBezTo>
                <a:lnTo>
                  <a:pt x="0" y="14739"/>
                </a:lnTo>
                <a:cubicBezTo>
                  <a:pt x="0" y="15719"/>
                  <a:pt x="581" y="16621"/>
                  <a:pt x="1530" y="17111"/>
                </a:cubicBezTo>
                <a:lnTo>
                  <a:pt x="9269" y="21110"/>
                </a:lnTo>
                <a:cubicBezTo>
                  <a:pt x="10218" y="21600"/>
                  <a:pt x="11381" y="21600"/>
                  <a:pt x="12330" y="21110"/>
                </a:cubicBezTo>
                <a:lnTo>
                  <a:pt x="20070" y="17111"/>
                </a:lnTo>
                <a:cubicBezTo>
                  <a:pt x="21019" y="16621"/>
                  <a:pt x="21600" y="15719"/>
                  <a:pt x="21600" y="14739"/>
                </a:cubicBezTo>
                <a:lnTo>
                  <a:pt x="21600" y="6738"/>
                </a:lnTo>
                <a:cubicBezTo>
                  <a:pt x="21600" y="5758"/>
                  <a:pt x="21019" y="4855"/>
                  <a:pt x="20070" y="4365"/>
                </a:cubicBezTo>
                <a:lnTo>
                  <a:pt x="12330" y="368"/>
                </a:lnTo>
                <a:cubicBezTo>
                  <a:pt x="11855" y="123"/>
                  <a:pt x="11327" y="0"/>
                  <a:pt x="10799" y="0"/>
                </a:cubicBezTo>
                <a:close/>
              </a:path>
            </a:pathLst>
          </a:cu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 - Segue Slide - DF23">
  <p:cSld name="Seque Slide - A_1">
    <p:bg>
      <p:bgPr>
        <a:solidFill>
          <a:schemeClr val="accent1"/>
        </a:solidFill>
      </p:bgPr>
    </p:bg>
    <p:spTree>
      <p:nvGrpSpPr>
        <p:cNvPr id="1278" name="Shape 1278"/>
        <p:cNvGrpSpPr/>
        <p:nvPr/>
      </p:nvGrpSpPr>
      <p:grpSpPr>
        <a:xfrm>
          <a:off x="0" y="0"/>
          <a:ext cx="0" cy="0"/>
          <a:chOff x="0" y="0"/>
          <a:chExt cx="0" cy="0"/>
        </a:xfrm>
      </p:grpSpPr>
      <p:pic>
        <p:nvPicPr>
          <p:cNvPr id="1279" name="Google Shape;1279;p135"/>
          <p:cNvPicPr preferRelativeResize="0"/>
          <p:nvPr/>
        </p:nvPicPr>
        <p:blipFill rotWithShape="1">
          <a:blip r:embed="rId2">
            <a:alphaModFix/>
          </a:blip>
          <a:srcRect b="0" l="0" r="0" t="0"/>
          <a:stretch/>
        </p:blipFill>
        <p:spPr>
          <a:xfrm>
            <a:off x="1587" y="888"/>
            <a:ext cx="12185650" cy="6854439"/>
          </a:xfrm>
          <a:prstGeom prst="rect">
            <a:avLst/>
          </a:prstGeom>
          <a:noFill/>
          <a:ln>
            <a:noFill/>
          </a:ln>
        </p:spPr>
      </p:pic>
      <p:sp>
        <p:nvSpPr>
          <p:cNvPr id="1280" name="Google Shape;1280;p135"/>
          <p:cNvSpPr txBox="1"/>
          <p:nvPr>
            <p:ph type="ctrTitle"/>
          </p:nvPr>
        </p:nvSpPr>
        <p:spPr>
          <a:xfrm>
            <a:off x="578442" y="2421370"/>
            <a:ext cx="4462200" cy="11157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Clr>
                <a:srgbClr val="90D0FE"/>
              </a:buClr>
              <a:buSzPts val="1400"/>
              <a:buFont typeface="Avant Garde Demi SFDC"/>
              <a:buNone/>
              <a:defRPr b="0" sz="3600">
                <a:solidFill>
                  <a:srgbClr val="90D0FE"/>
                </a:solidFill>
                <a:latin typeface="Avant Garde Demi SFDC"/>
                <a:ea typeface="Avant Garde Demi SFDC"/>
                <a:cs typeface="Avant Garde Demi SFDC"/>
                <a:sym typeface="Avant Garde Demi SFDC"/>
              </a:defRPr>
            </a:lvl1pPr>
            <a:lvl2pPr lvl="1"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2pPr>
            <a:lvl3pPr lvl="2"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3pPr>
            <a:lvl4pPr lvl="3"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4pPr>
            <a:lvl5pPr lvl="4"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5pPr>
            <a:lvl6pPr lvl="5"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6pPr>
            <a:lvl7pPr lvl="6"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7pPr>
            <a:lvl8pPr lvl="7"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8pPr>
            <a:lvl9pPr lvl="8" rtl="0" algn="l">
              <a:spcBef>
                <a:spcPts val="0"/>
              </a:spcBef>
              <a:spcAft>
                <a:spcPts val="0"/>
              </a:spcAft>
              <a:buClr>
                <a:srgbClr val="90D0FE"/>
              </a:buClr>
              <a:buSzPts val="1400"/>
              <a:buFont typeface="Avant Garde Demi SFDC"/>
              <a:buNone/>
              <a:defRPr>
                <a:solidFill>
                  <a:srgbClr val="90D0FE"/>
                </a:solidFill>
                <a:latin typeface="Avant Garde Demi SFDC"/>
                <a:ea typeface="Avant Garde Demi SFDC"/>
                <a:cs typeface="Avant Garde Demi SFDC"/>
                <a:sym typeface="Avant Garde Demi SFDC"/>
              </a:defRPr>
            </a:lvl9pPr>
          </a:lstStyle>
          <a:p/>
        </p:txBody>
      </p:sp>
      <p:sp>
        <p:nvSpPr>
          <p:cNvPr id="1281" name="Google Shape;1281;p135"/>
          <p:cNvSpPr txBox="1"/>
          <p:nvPr>
            <p:ph idx="1" type="body"/>
          </p:nvPr>
        </p:nvSpPr>
        <p:spPr>
          <a:xfrm>
            <a:off x="578442" y="3607458"/>
            <a:ext cx="4462200" cy="3612000"/>
          </a:xfrm>
          <a:prstGeom prst="rect">
            <a:avLst/>
          </a:prstGeom>
          <a:noFill/>
          <a:ln>
            <a:noFill/>
          </a:ln>
        </p:spPr>
        <p:txBody>
          <a:bodyPr anchorCtr="0" anchor="t" bIns="0" lIns="0" spcFirstLastPara="1" rIns="0" wrap="square" tIns="0">
            <a:noAutofit/>
          </a:bodyPr>
          <a:lstStyle>
            <a:lvl1pPr indent="-228600" lvl="0" marL="457200" rtl="0" algn="l">
              <a:spcBef>
                <a:spcPts val="0"/>
              </a:spcBef>
              <a:spcAft>
                <a:spcPts val="0"/>
              </a:spcAft>
              <a:buClr>
                <a:schemeClr val="lt1"/>
              </a:buClr>
              <a:buSzPts val="2400"/>
              <a:buNone/>
              <a:defRPr b="0" i="0" sz="2400">
                <a:solidFill>
                  <a:schemeClr val="lt1"/>
                </a:solidFill>
                <a:latin typeface="Salesforce Sans"/>
                <a:ea typeface="Salesforce Sans"/>
                <a:cs typeface="Salesforce Sans"/>
                <a:sym typeface="Salesforce Sans"/>
              </a:defRPr>
            </a:lvl1pPr>
            <a:lvl2pPr indent="-342900" lvl="1" marL="914400" rtl="0" algn="l">
              <a:spcBef>
                <a:spcPts val="200"/>
              </a:spcBef>
              <a:spcAft>
                <a:spcPts val="0"/>
              </a:spcAft>
              <a:buClr>
                <a:schemeClr val="lt1"/>
              </a:buClr>
              <a:buSzPts val="1800"/>
              <a:buChar char="•"/>
              <a:defRPr>
                <a:solidFill>
                  <a:schemeClr val="lt1"/>
                </a:solidFill>
              </a:defRPr>
            </a:lvl2pPr>
            <a:lvl3pPr indent="-342900" lvl="2" marL="1371600" rtl="0" algn="l">
              <a:spcBef>
                <a:spcPts val="600"/>
              </a:spcBef>
              <a:spcAft>
                <a:spcPts val="0"/>
              </a:spcAft>
              <a:buClr>
                <a:schemeClr val="lt1"/>
              </a:buClr>
              <a:buSzPts val="1800"/>
              <a:buChar char="•"/>
              <a:defRPr>
                <a:solidFill>
                  <a:schemeClr val="lt1"/>
                </a:solidFill>
              </a:defRPr>
            </a:lvl3pPr>
            <a:lvl4pPr indent="-342900" lvl="3" marL="1828800" rtl="0" algn="l">
              <a:spcBef>
                <a:spcPts val="600"/>
              </a:spcBef>
              <a:spcAft>
                <a:spcPts val="0"/>
              </a:spcAft>
              <a:buClr>
                <a:schemeClr val="lt1"/>
              </a:buClr>
              <a:buSzPts val="1800"/>
              <a:buChar char="•"/>
              <a:defRPr>
                <a:solidFill>
                  <a:schemeClr val="lt1"/>
                </a:solidFill>
              </a:defRPr>
            </a:lvl4pPr>
            <a:lvl5pPr indent="-228600" lvl="4" marL="2286000" rtl="0" algn="l">
              <a:spcBef>
                <a:spcPts val="600"/>
              </a:spcBef>
              <a:spcAft>
                <a:spcPts val="0"/>
              </a:spcAft>
              <a:buClr>
                <a:schemeClr val="lt1"/>
              </a:buClr>
              <a:buSzPts val="1400"/>
              <a:buNone/>
              <a:defRPr>
                <a:solidFill>
                  <a:schemeClr val="lt1"/>
                </a:solidFill>
              </a:defRPr>
            </a:lvl5pPr>
            <a:lvl6pPr indent="-342900" lvl="5" marL="2743200" rtl="0" algn="l">
              <a:spcBef>
                <a:spcPts val="600"/>
              </a:spcBef>
              <a:spcAft>
                <a:spcPts val="0"/>
              </a:spcAft>
              <a:buClr>
                <a:schemeClr val="lt1"/>
              </a:buClr>
              <a:buSzPts val="1800"/>
              <a:buChar char="•"/>
              <a:defRPr>
                <a:solidFill>
                  <a:schemeClr val="lt1"/>
                </a:solidFill>
              </a:defRPr>
            </a:lvl6pPr>
            <a:lvl7pPr indent="-342900" lvl="6" marL="3200400" rtl="0" algn="l">
              <a:spcBef>
                <a:spcPts val="400"/>
              </a:spcBef>
              <a:spcAft>
                <a:spcPts val="0"/>
              </a:spcAft>
              <a:buClr>
                <a:schemeClr val="lt1"/>
              </a:buClr>
              <a:buSzPts val="1800"/>
              <a:buChar char="•"/>
              <a:defRPr>
                <a:solidFill>
                  <a:schemeClr val="lt1"/>
                </a:solidFill>
              </a:defRPr>
            </a:lvl7pPr>
            <a:lvl8pPr indent="-342900" lvl="7" marL="3657600" rtl="0" algn="l">
              <a:spcBef>
                <a:spcPts val="400"/>
              </a:spcBef>
              <a:spcAft>
                <a:spcPts val="0"/>
              </a:spcAft>
              <a:buClr>
                <a:schemeClr val="lt1"/>
              </a:buClr>
              <a:buSzPts val="1800"/>
              <a:buChar char="•"/>
              <a:defRPr>
                <a:solidFill>
                  <a:schemeClr val="lt1"/>
                </a:solidFill>
              </a:defRPr>
            </a:lvl8pPr>
            <a:lvl9pPr indent="-342900" lvl="8" marL="4114800" rtl="0" algn="l">
              <a:spcBef>
                <a:spcPts val="400"/>
              </a:spcBef>
              <a:spcAft>
                <a:spcPts val="0"/>
              </a:spcAft>
              <a:buClr>
                <a:schemeClr val="lt1"/>
              </a:buClr>
              <a:buSzPts val="1800"/>
              <a:buChar char="•"/>
              <a:defRPr>
                <a:solidFill>
                  <a:schemeClr val="lt1"/>
                </a:solidFill>
              </a:defRPr>
            </a:lvl9pPr>
          </a:lstStyle>
          <a:p/>
        </p:txBody>
      </p:sp>
      <p:pic>
        <p:nvPicPr>
          <p:cNvPr descr="Image" id="1282" name="Google Shape;1282;p135"/>
          <p:cNvPicPr preferRelativeResize="0"/>
          <p:nvPr/>
        </p:nvPicPr>
        <p:blipFill rotWithShape="1">
          <a:blip r:embed="rId3">
            <a:alphaModFix/>
          </a:blip>
          <a:srcRect b="0" l="0" r="0" t="0"/>
          <a:stretch/>
        </p:blipFill>
        <p:spPr>
          <a:xfrm>
            <a:off x="573479" y="495307"/>
            <a:ext cx="1568668" cy="407425"/>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 - Closing Thank You - DF23">
  <p:cSld name="Thank You - A_1">
    <p:bg>
      <p:bgPr>
        <a:solidFill>
          <a:schemeClr val="accent1"/>
        </a:solidFill>
      </p:bgPr>
    </p:bg>
    <p:spTree>
      <p:nvGrpSpPr>
        <p:cNvPr id="1283" name="Shape 1283"/>
        <p:cNvGrpSpPr/>
        <p:nvPr/>
      </p:nvGrpSpPr>
      <p:grpSpPr>
        <a:xfrm>
          <a:off x="0" y="0"/>
          <a:ext cx="0" cy="0"/>
          <a:chOff x="0" y="0"/>
          <a:chExt cx="0" cy="0"/>
        </a:xfrm>
      </p:grpSpPr>
      <p:pic>
        <p:nvPicPr>
          <p:cNvPr descr="pasted-image.pdf" id="1284" name="Google Shape;1284;p136"/>
          <p:cNvPicPr preferRelativeResize="0"/>
          <p:nvPr/>
        </p:nvPicPr>
        <p:blipFill rotWithShape="1">
          <a:blip r:embed="rId2">
            <a:alphaModFix/>
          </a:blip>
          <a:srcRect b="0" l="0" r="0" t="0"/>
          <a:stretch/>
        </p:blipFill>
        <p:spPr>
          <a:xfrm>
            <a:off x="11030573" y="565460"/>
            <a:ext cx="635568" cy="444979"/>
          </a:xfrm>
          <a:prstGeom prst="rect">
            <a:avLst/>
          </a:prstGeom>
          <a:noFill/>
          <a:ln>
            <a:noFill/>
          </a:ln>
        </p:spPr>
      </p:pic>
      <p:pic>
        <p:nvPicPr>
          <p:cNvPr id="1285" name="Google Shape;1285;p136"/>
          <p:cNvPicPr preferRelativeResize="0"/>
          <p:nvPr/>
        </p:nvPicPr>
        <p:blipFill rotWithShape="1">
          <a:blip r:embed="rId3">
            <a:alphaModFix/>
          </a:blip>
          <a:srcRect b="0" l="0" r="0" t="0"/>
          <a:stretch/>
        </p:blipFill>
        <p:spPr>
          <a:xfrm>
            <a:off x="0" y="0"/>
            <a:ext cx="12188818" cy="6856215"/>
          </a:xfrm>
          <a:prstGeom prst="rect">
            <a:avLst/>
          </a:prstGeom>
          <a:noFill/>
          <a:ln>
            <a:noFill/>
          </a:ln>
        </p:spPr>
      </p:pic>
      <p:sp>
        <p:nvSpPr>
          <p:cNvPr id="1286" name="Google Shape;1286;p136"/>
          <p:cNvSpPr txBox="1"/>
          <p:nvPr/>
        </p:nvSpPr>
        <p:spPr>
          <a:xfrm>
            <a:off x="571118" y="2918263"/>
            <a:ext cx="4770600" cy="1080600"/>
          </a:xfrm>
          <a:prstGeom prst="rect">
            <a:avLst/>
          </a:prstGeom>
          <a:noFill/>
          <a:ln>
            <a:noFill/>
          </a:ln>
        </p:spPr>
        <p:txBody>
          <a:bodyPr anchorCtr="0" anchor="ctr" bIns="0" lIns="0" spcFirstLastPara="1" rIns="0" wrap="square" tIns="0">
            <a:noAutofit/>
          </a:bodyPr>
          <a:lstStyle/>
          <a:p>
            <a:pPr indent="-457200" lvl="0" marL="0" marR="0" rtl="0" algn="l">
              <a:lnSpc>
                <a:spcPct val="90000"/>
              </a:lnSpc>
              <a:spcBef>
                <a:spcPts val="0"/>
              </a:spcBef>
              <a:spcAft>
                <a:spcPts val="0"/>
              </a:spcAft>
              <a:buClr>
                <a:srgbClr val="8CCFFE"/>
              </a:buClr>
              <a:buSzPts val="7200"/>
              <a:buFont typeface="Avant Garde Demi SFDC"/>
              <a:buChar char="​"/>
            </a:pPr>
            <a:r>
              <a:rPr i="0" lang="en-US" sz="7200" u="none" cap="none" strike="noStrike">
                <a:solidFill>
                  <a:srgbClr val="8CCFFE"/>
                </a:solidFill>
                <a:latin typeface="Avant Garde Demi SFDC"/>
                <a:ea typeface="Avant Garde Demi SFDC"/>
                <a:cs typeface="Avant Garde Demi SFDC"/>
                <a:sym typeface="Avant Garde Demi SFDC"/>
              </a:rPr>
              <a:t>Thank</a:t>
            </a:r>
            <a:r>
              <a:rPr i="0" lang="en-US" sz="7200" u="none" cap="none" strike="noStrike">
                <a:solidFill>
                  <a:srgbClr val="F3F3F3"/>
                </a:solidFill>
                <a:latin typeface="Avant Garde Demi SFDC"/>
                <a:ea typeface="Avant Garde Demi SFDC"/>
                <a:cs typeface="Avant Garde Demi SFDC"/>
                <a:sym typeface="Avant Garde Demi SFDC"/>
              </a:rPr>
              <a:t> </a:t>
            </a:r>
            <a:r>
              <a:rPr i="0" lang="en-US" sz="7200" u="none" cap="none" strike="noStrike">
                <a:solidFill>
                  <a:srgbClr val="FEFEFD"/>
                </a:solidFill>
                <a:latin typeface="Avant Garde Demi SFDC"/>
                <a:ea typeface="Avant Garde Demi SFDC"/>
                <a:cs typeface="Avant Garde Demi SFDC"/>
                <a:sym typeface="Avant Garde Demi SFDC"/>
              </a:rPr>
              <a:t>you</a:t>
            </a:r>
            <a:endParaRPr sz="7200">
              <a:latin typeface="Avant Garde Demi SFDC"/>
              <a:ea typeface="Avant Garde Demi SFDC"/>
              <a:cs typeface="Avant Garde Demi SFDC"/>
              <a:sym typeface="Avant Garde Demi SFDC"/>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 - Title Slide - DF23">
  <p:cSld name="Basic_4_1_1_1_1_1_1_1_3_1_1_1_2_2_1_1_2_1">
    <p:bg>
      <p:bgPr>
        <a:solidFill>
          <a:schemeClr val="accent1"/>
        </a:solidFill>
      </p:bgPr>
    </p:bg>
    <p:spTree>
      <p:nvGrpSpPr>
        <p:cNvPr id="1287" name="Shape 1287"/>
        <p:cNvGrpSpPr/>
        <p:nvPr/>
      </p:nvGrpSpPr>
      <p:grpSpPr>
        <a:xfrm>
          <a:off x="0" y="0"/>
          <a:ext cx="0" cy="0"/>
          <a:chOff x="0" y="0"/>
          <a:chExt cx="0" cy="0"/>
        </a:xfrm>
      </p:grpSpPr>
      <p:pic>
        <p:nvPicPr>
          <p:cNvPr id="1288" name="Google Shape;1288;p137"/>
          <p:cNvPicPr preferRelativeResize="0"/>
          <p:nvPr/>
        </p:nvPicPr>
        <p:blipFill rotWithShape="1">
          <a:blip r:embed="rId2">
            <a:alphaModFix/>
          </a:blip>
          <a:srcRect b="19" l="0" r="0" t="9"/>
          <a:stretch/>
        </p:blipFill>
        <p:spPr>
          <a:xfrm>
            <a:off x="-1" y="1758"/>
            <a:ext cx="12188827" cy="6854414"/>
          </a:xfrm>
          <a:prstGeom prst="rect">
            <a:avLst/>
          </a:prstGeom>
          <a:noFill/>
          <a:ln>
            <a:noFill/>
          </a:ln>
        </p:spPr>
      </p:pic>
      <p:sp>
        <p:nvSpPr>
          <p:cNvPr id="1289" name="Google Shape;1289;p137"/>
          <p:cNvSpPr txBox="1"/>
          <p:nvPr>
            <p:ph type="title"/>
          </p:nvPr>
        </p:nvSpPr>
        <p:spPr>
          <a:xfrm>
            <a:off x="576069" y="1478075"/>
            <a:ext cx="4984200" cy="24597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90D0FE"/>
              </a:buClr>
              <a:buSzPts val="4400"/>
              <a:buFont typeface="Avant Garde Demi SFDC"/>
              <a:buNone/>
              <a:defRPr sz="4400">
                <a:solidFill>
                  <a:srgbClr val="90D0FE"/>
                </a:solidFill>
                <a:latin typeface="Avant Garde Demi SFDC"/>
                <a:ea typeface="Avant Garde Demi SFDC"/>
                <a:cs typeface="Avant Garde Demi SFDC"/>
                <a:sym typeface="Avant Garde Demi SFDC"/>
              </a:defRPr>
            </a:lvl1pPr>
            <a:lvl2pPr lvl="1" rtl="0" algn="l">
              <a:spcBef>
                <a:spcPts val="0"/>
              </a:spcBef>
              <a:spcAft>
                <a:spcPts val="0"/>
              </a:spcAft>
              <a:buClr>
                <a:srgbClr val="90D0FE"/>
              </a:buClr>
              <a:buSzPts val="1400"/>
              <a:buNone/>
              <a:defRPr>
                <a:solidFill>
                  <a:srgbClr val="90D0FE"/>
                </a:solidFill>
              </a:defRPr>
            </a:lvl2pPr>
            <a:lvl3pPr lvl="2" rtl="0" algn="l">
              <a:spcBef>
                <a:spcPts val="0"/>
              </a:spcBef>
              <a:spcAft>
                <a:spcPts val="0"/>
              </a:spcAft>
              <a:buClr>
                <a:srgbClr val="90D0FE"/>
              </a:buClr>
              <a:buSzPts val="1400"/>
              <a:buNone/>
              <a:defRPr>
                <a:solidFill>
                  <a:srgbClr val="90D0FE"/>
                </a:solidFill>
              </a:defRPr>
            </a:lvl3pPr>
            <a:lvl4pPr lvl="3" rtl="0" algn="l">
              <a:spcBef>
                <a:spcPts val="0"/>
              </a:spcBef>
              <a:spcAft>
                <a:spcPts val="0"/>
              </a:spcAft>
              <a:buClr>
                <a:srgbClr val="90D0FE"/>
              </a:buClr>
              <a:buSzPts val="1400"/>
              <a:buNone/>
              <a:defRPr>
                <a:solidFill>
                  <a:srgbClr val="90D0FE"/>
                </a:solidFill>
              </a:defRPr>
            </a:lvl4pPr>
            <a:lvl5pPr lvl="4" rtl="0" algn="l">
              <a:spcBef>
                <a:spcPts val="0"/>
              </a:spcBef>
              <a:spcAft>
                <a:spcPts val="0"/>
              </a:spcAft>
              <a:buClr>
                <a:srgbClr val="90D0FE"/>
              </a:buClr>
              <a:buSzPts val="1400"/>
              <a:buNone/>
              <a:defRPr>
                <a:solidFill>
                  <a:srgbClr val="90D0FE"/>
                </a:solidFill>
              </a:defRPr>
            </a:lvl5pPr>
            <a:lvl6pPr lvl="5" rtl="0" algn="l">
              <a:spcBef>
                <a:spcPts val="0"/>
              </a:spcBef>
              <a:spcAft>
                <a:spcPts val="0"/>
              </a:spcAft>
              <a:buClr>
                <a:srgbClr val="90D0FE"/>
              </a:buClr>
              <a:buSzPts val="1400"/>
              <a:buNone/>
              <a:defRPr>
                <a:solidFill>
                  <a:srgbClr val="90D0FE"/>
                </a:solidFill>
              </a:defRPr>
            </a:lvl6pPr>
            <a:lvl7pPr lvl="6" rtl="0" algn="l">
              <a:spcBef>
                <a:spcPts val="0"/>
              </a:spcBef>
              <a:spcAft>
                <a:spcPts val="0"/>
              </a:spcAft>
              <a:buClr>
                <a:srgbClr val="90D0FE"/>
              </a:buClr>
              <a:buSzPts val="1400"/>
              <a:buNone/>
              <a:defRPr>
                <a:solidFill>
                  <a:srgbClr val="90D0FE"/>
                </a:solidFill>
              </a:defRPr>
            </a:lvl7pPr>
            <a:lvl8pPr lvl="7" rtl="0" algn="l">
              <a:spcBef>
                <a:spcPts val="0"/>
              </a:spcBef>
              <a:spcAft>
                <a:spcPts val="0"/>
              </a:spcAft>
              <a:buClr>
                <a:srgbClr val="90D0FE"/>
              </a:buClr>
              <a:buSzPts val="1400"/>
              <a:buNone/>
              <a:defRPr>
                <a:solidFill>
                  <a:srgbClr val="90D0FE"/>
                </a:solidFill>
              </a:defRPr>
            </a:lvl8pPr>
            <a:lvl9pPr lvl="8" rtl="0" algn="l">
              <a:spcBef>
                <a:spcPts val="0"/>
              </a:spcBef>
              <a:spcAft>
                <a:spcPts val="0"/>
              </a:spcAft>
              <a:buClr>
                <a:srgbClr val="90D0FE"/>
              </a:buClr>
              <a:buSzPts val="1400"/>
              <a:buNone/>
              <a:defRPr>
                <a:solidFill>
                  <a:srgbClr val="90D0FE"/>
                </a:solidFill>
              </a:defRPr>
            </a:lvl9pPr>
          </a:lstStyle>
          <a:p/>
        </p:txBody>
      </p:sp>
      <p:sp>
        <p:nvSpPr>
          <p:cNvPr id="1290" name="Google Shape;1290;p137"/>
          <p:cNvSpPr txBox="1"/>
          <p:nvPr>
            <p:ph idx="1" type="subTitle"/>
          </p:nvPr>
        </p:nvSpPr>
        <p:spPr>
          <a:xfrm>
            <a:off x="576069" y="3922775"/>
            <a:ext cx="4984200" cy="1472100"/>
          </a:xfrm>
          <a:prstGeom prst="rect">
            <a:avLst/>
          </a:prstGeom>
        </p:spPr>
        <p:txBody>
          <a:bodyPr anchorCtr="0" anchor="t" bIns="0" lIns="0" spcFirstLastPara="1" rIns="0" wrap="square" tIns="0">
            <a:noAutofit/>
          </a:bodyPr>
          <a:lstStyle>
            <a:lvl1pPr lvl="0" rtl="0">
              <a:lnSpc>
                <a:spcPct val="103000"/>
              </a:lnSpc>
              <a:spcBef>
                <a:spcPts val="500"/>
              </a:spcBef>
              <a:spcAft>
                <a:spcPts val="0"/>
              </a:spcAft>
              <a:buClr>
                <a:schemeClr val="lt1"/>
              </a:buClr>
              <a:buSzPts val="2400"/>
              <a:buNone/>
              <a:defRPr sz="2400">
                <a:solidFill>
                  <a:schemeClr val="lt1"/>
                </a:solidFill>
              </a:defRPr>
            </a:lvl1pPr>
            <a:lvl2pPr lvl="1" rtl="0">
              <a:lnSpc>
                <a:spcPct val="95000"/>
              </a:lnSpc>
              <a:spcBef>
                <a:spcPts val="6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sp>
        <p:nvSpPr>
          <p:cNvPr id="1291" name="Google Shape;1291;p137"/>
          <p:cNvSpPr txBox="1"/>
          <p:nvPr>
            <p:ph idx="2" type="subTitle"/>
          </p:nvPr>
        </p:nvSpPr>
        <p:spPr>
          <a:xfrm>
            <a:off x="576070" y="5321800"/>
            <a:ext cx="5518500" cy="667500"/>
          </a:xfrm>
          <a:prstGeom prst="rect">
            <a:avLst/>
          </a:prstGeom>
        </p:spPr>
        <p:txBody>
          <a:bodyPr anchorCtr="0" anchor="t" bIns="0" lIns="0" spcFirstLastPara="1" rIns="0" wrap="square" tIns="0">
            <a:noAutofit/>
          </a:bodyPr>
          <a:lstStyle>
            <a:lvl1pPr lvl="0" rtl="0">
              <a:lnSpc>
                <a:spcPct val="103000"/>
              </a:lnSpc>
              <a:spcBef>
                <a:spcPts val="500"/>
              </a:spcBef>
              <a:spcAft>
                <a:spcPts val="0"/>
              </a:spcAft>
              <a:buClr>
                <a:schemeClr val="lt1"/>
              </a:buClr>
              <a:buSzPts val="1800"/>
              <a:buNone/>
              <a:defRPr sz="1800">
                <a:solidFill>
                  <a:schemeClr val="lt1"/>
                </a:solidFill>
              </a:defRPr>
            </a:lvl1pPr>
            <a:lvl2pPr lvl="1" rtl="0">
              <a:lnSpc>
                <a:spcPct val="95000"/>
              </a:lnSpc>
              <a:spcBef>
                <a:spcPts val="600"/>
              </a:spcBef>
              <a:spcAft>
                <a:spcPts val="0"/>
              </a:spcAft>
              <a:buClr>
                <a:schemeClr val="lt1"/>
              </a:buClr>
              <a:buSzPts val="1800"/>
              <a:buNone/>
              <a:defRPr>
                <a:solidFill>
                  <a:schemeClr val="lt1"/>
                </a:solidFill>
              </a:defRPr>
            </a:lvl2pPr>
            <a:lvl3pPr lvl="2" rtl="0">
              <a:lnSpc>
                <a:spcPct val="95000"/>
              </a:lnSpc>
              <a:spcBef>
                <a:spcPts val="300"/>
              </a:spcBef>
              <a:spcAft>
                <a:spcPts val="0"/>
              </a:spcAft>
              <a:buClr>
                <a:schemeClr val="lt1"/>
              </a:buClr>
              <a:buSzPts val="1800"/>
              <a:buNone/>
              <a:defRPr sz="1800">
                <a:solidFill>
                  <a:schemeClr val="lt1"/>
                </a:solidFill>
              </a:defRPr>
            </a:lvl3pPr>
            <a:lvl4pPr lvl="3" rtl="0">
              <a:lnSpc>
                <a:spcPct val="95000"/>
              </a:lnSpc>
              <a:spcBef>
                <a:spcPts val="300"/>
              </a:spcBef>
              <a:spcAft>
                <a:spcPts val="0"/>
              </a:spcAft>
              <a:buClr>
                <a:schemeClr val="lt1"/>
              </a:buClr>
              <a:buSzPts val="1800"/>
              <a:buNone/>
              <a:defRPr sz="1800">
                <a:solidFill>
                  <a:schemeClr val="lt1"/>
                </a:solidFill>
              </a:defRPr>
            </a:lvl4pPr>
            <a:lvl5pPr lvl="4" rtl="0">
              <a:lnSpc>
                <a:spcPct val="95000"/>
              </a:lnSpc>
              <a:spcBef>
                <a:spcPts val="300"/>
              </a:spcBef>
              <a:spcAft>
                <a:spcPts val="0"/>
              </a:spcAft>
              <a:buClr>
                <a:schemeClr val="lt1"/>
              </a:buClr>
              <a:buSzPts val="1800"/>
              <a:buNone/>
              <a:defRPr sz="1800">
                <a:solidFill>
                  <a:schemeClr val="lt1"/>
                </a:solidFill>
              </a:defRPr>
            </a:lvl5pPr>
            <a:lvl6pPr lvl="5" rtl="0">
              <a:lnSpc>
                <a:spcPct val="95000"/>
              </a:lnSpc>
              <a:spcBef>
                <a:spcPts val="300"/>
              </a:spcBef>
              <a:spcAft>
                <a:spcPts val="0"/>
              </a:spcAft>
              <a:buClr>
                <a:schemeClr val="lt1"/>
              </a:buClr>
              <a:buSzPts val="1800"/>
              <a:buNone/>
              <a:defRPr sz="1800">
                <a:solidFill>
                  <a:schemeClr val="lt1"/>
                </a:solidFill>
              </a:defRPr>
            </a:lvl6pPr>
            <a:lvl7pPr lvl="6" rtl="0">
              <a:lnSpc>
                <a:spcPct val="95000"/>
              </a:lnSpc>
              <a:spcBef>
                <a:spcPts val="300"/>
              </a:spcBef>
              <a:spcAft>
                <a:spcPts val="0"/>
              </a:spcAft>
              <a:buClr>
                <a:schemeClr val="lt1"/>
              </a:buClr>
              <a:buSzPts val="1800"/>
              <a:buNone/>
              <a:defRPr sz="1800">
                <a:solidFill>
                  <a:schemeClr val="lt1"/>
                </a:solidFill>
              </a:defRPr>
            </a:lvl7pPr>
            <a:lvl8pPr lvl="7" rtl="0">
              <a:lnSpc>
                <a:spcPct val="95000"/>
              </a:lnSpc>
              <a:spcBef>
                <a:spcPts val="300"/>
              </a:spcBef>
              <a:spcAft>
                <a:spcPts val="0"/>
              </a:spcAft>
              <a:buClr>
                <a:schemeClr val="lt1"/>
              </a:buClr>
              <a:buSzPts val="1800"/>
              <a:buNone/>
              <a:defRPr sz="1800">
                <a:solidFill>
                  <a:schemeClr val="lt1"/>
                </a:solidFill>
              </a:defRPr>
            </a:lvl8pPr>
            <a:lvl9pPr lvl="8" rtl="0">
              <a:lnSpc>
                <a:spcPct val="95000"/>
              </a:lnSpc>
              <a:spcBef>
                <a:spcPts val="300"/>
              </a:spcBef>
              <a:spcAft>
                <a:spcPts val="300"/>
              </a:spcAft>
              <a:buClr>
                <a:schemeClr val="lt1"/>
              </a:buClr>
              <a:buSzPts val="1800"/>
              <a:buNone/>
              <a:defRPr sz="1800">
                <a:solidFill>
                  <a:schemeClr val="lt1"/>
                </a:solidFill>
              </a:defRPr>
            </a:lvl9pPr>
          </a:lstStyle>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Panelist Slide - 3-Up">
  <p:cSld name="Basic_4_1_1_1_1_1_1_2_1_1_3">
    <p:bg>
      <p:bgPr>
        <a:solidFill>
          <a:schemeClr val="accent1"/>
        </a:solidFill>
      </p:bgPr>
    </p:bg>
    <p:spTree>
      <p:nvGrpSpPr>
        <p:cNvPr id="1292" name="Shape 1292"/>
        <p:cNvGrpSpPr/>
        <p:nvPr/>
      </p:nvGrpSpPr>
      <p:grpSpPr>
        <a:xfrm>
          <a:off x="0" y="0"/>
          <a:ext cx="0" cy="0"/>
          <a:chOff x="0" y="0"/>
          <a:chExt cx="0" cy="0"/>
        </a:xfrm>
      </p:grpSpPr>
      <p:pic>
        <p:nvPicPr>
          <p:cNvPr descr="Google Shape;773;p88" id="1293" name="Google Shape;1293;p138"/>
          <p:cNvPicPr preferRelativeResize="0"/>
          <p:nvPr/>
        </p:nvPicPr>
        <p:blipFill rotWithShape="1">
          <a:blip r:embed="rId2">
            <a:alphaModFix/>
          </a:blip>
          <a:srcRect b="0" l="0" r="0" t="0"/>
          <a:stretch/>
        </p:blipFill>
        <p:spPr>
          <a:xfrm>
            <a:off x="1321824" y="1675352"/>
            <a:ext cx="832396" cy="785114"/>
          </a:xfrm>
          <a:prstGeom prst="rect">
            <a:avLst/>
          </a:prstGeom>
          <a:noFill/>
          <a:ln>
            <a:noFill/>
          </a:ln>
        </p:spPr>
      </p:pic>
      <p:pic>
        <p:nvPicPr>
          <p:cNvPr descr="Google Shape;838;p93" id="1294" name="Google Shape;1294;p138"/>
          <p:cNvPicPr preferRelativeResize="0"/>
          <p:nvPr/>
        </p:nvPicPr>
        <p:blipFill rotWithShape="1">
          <a:blip r:embed="rId3">
            <a:alphaModFix/>
          </a:blip>
          <a:srcRect b="0" l="0" r="0" t="0"/>
          <a:stretch/>
        </p:blipFill>
        <p:spPr>
          <a:xfrm rot="-2572349">
            <a:off x="446064" y="2141252"/>
            <a:ext cx="1761844" cy="801453"/>
          </a:xfrm>
          <a:prstGeom prst="rect">
            <a:avLst/>
          </a:prstGeom>
          <a:noFill/>
          <a:ln>
            <a:noFill/>
          </a:ln>
        </p:spPr>
      </p:pic>
      <p:pic>
        <p:nvPicPr>
          <p:cNvPr descr="Google Shape;773;p88" id="1295" name="Google Shape;1295;p138"/>
          <p:cNvPicPr preferRelativeResize="0"/>
          <p:nvPr/>
        </p:nvPicPr>
        <p:blipFill rotWithShape="1">
          <a:blip r:embed="rId2">
            <a:alphaModFix/>
          </a:blip>
          <a:srcRect b="0" l="0" r="0" t="0"/>
          <a:stretch/>
        </p:blipFill>
        <p:spPr>
          <a:xfrm>
            <a:off x="10272956" y="1634960"/>
            <a:ext cx="978401" cy="922826"/>
          </a:xfrm>
          <a:prstGeom prst="rect">
            <a:avLst/>
          </a:prstGeom>
          <a:noFill/>
          <a:ln>
            <a:noFill/>
          </a:ln>
        </p:spPr>
      </p:pic>
      <p:pic>
        <p:nvPicPr>
          <p:cNvPr descr="Image" id="1296" name="Google Shape;1296;p138"/>
          <p:cNvPicPr preferRelativeResize="0"/>
          <p:nvPr/>
        </p:nvPicPr>
        <p:blipFill rotWithShape="1">
          <a:blip r:embed="rId4">
            <a:alphaModFix/>
          </a:blip>
          <a:srcRect b="0" l="576" r="0" t="0"/>
          <a:stretch/>
        </p:blipFill>
        <p:spPr>
          <a:xfrm>
            <a:off x="9563578" y="2022785"/>
            <a:ext cx="1776294" cy="1928382"/>
          </a:xfrm>
          <a:prstGeom prst="rect">
            <a:avLst/>
          </a:prstGeom>
          <a:noFill/>
          <a:ln>
            <a:noFill/>
          </a:ln>
        </p:spPr>
      </p:pic>
      <p:sp>
        <p:nvSpPr>
          <p:cNvPr id="1297" name="Google Shape;1297;p138"/>
          <p:cNvSpPr txBox="1"/>
          <p:nvPr>
            <p:ph idx="1" type="body"/>
          </p:nvPr>
        </p:nvSpPr>
        <p:spPr>
          <a:xfrm>
            <a:off x="4352544"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298" name="Google Shape;1298;p138"/>
          <p:cNvSpPr/>
          <p:nvPr/>
        </p:nvSpPr>
        <p:spPr>
          <a:xfrm>
            <a:off x="917866"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38"/>
          <p:cNvSpPr/>
          <p:nvPr/>
        </p:nvSpPr>
        <p:spPr>
          <a:xfrm>
            <a:off x="4694939"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38"/>
          <p:cNvSpPr/>
          <p:nvPr/>
        </p:nvSpPr>
        <p:spPr>
          <a:xfrm>
            <a:off x="8472026"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38"/>
          <p:cNvSpPr txBox="1"/>
          <p:nvPr>
            <p:ph idx="2" type="body"/>
          </p:nvPr>
        </p:nvSpPr>
        <p:spPr>
          <a:xfrm>
            <a:off x="576072"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302" name="Google Shape;1302;p138"/>
          <p:cNvSpPr/>
          <p:nvPr>
            <p:ph idx="3" type="pic"/>
          </p:nvPr>
        </p:nvSpPr>
        <p:spPr>
          <a:xfrm>
            <a:off x="920050" y="1920150"/>
            <a:ext cx="2795100" cy="2795100"/>
          </a:xfrm>
          <a:prstGeom prst="ellipse">
            <a:avLst/>
          </a:prstGeom>
          <a:noFill/>
          <a:ln>
            <a:noFill/>
          </a:ln>
        </p:spPr>
      </p:sp>
      <p:sp>
        <p:nvSpPr>
          <p:cNvPr id="1303" name="Google Shape;1303;p138"/>
          <p:cNvSpPr/>
          <p:nvPr>
            <p:ph idx="4" type="pic"/>
          </p:nvPr>
        </p:nvSpPr>
        <p:spPr>
          <a:xfrm>
            <a:off x="4696863" y="1920150"/>
            <a:ext cx="2795100" cy="2795100"/>
          </a:xfrm>
          <a:prstGeom prst="ellipse">
            <a:avLst/>
          </a:prstGeom>
          <a:noFill/>
          <a:ln>
            <a:noFill/>
          </a:ln>
        </p:spPr>
      </p:sp>
      <p:sp>
        <p:nvSpPr>
          <p:cNvPr id="1304" name="Google Shape;1304;p138"/>
          <p:cNvSpPr/>
          <p:nvPr>
            <p:ph idx="5" type="pic"/>
          </p:nvPr>
        </p:nvSpPr>
        <p:spPr>
          <a:xfrm>
            <a:off x="8472838" y="1920150"/>
            <a:ext cx="2795100" cy="2795100"/>
          </a:xfrm>
          <a:prstGeom prst="ellipse">
            <a:avLst/>
          </a:prstGeom>
          <a:noFill/>
          <a:ln>
            <a:noFill/>
          </a:ln>
        </p:spPr>
      </p:sp>
      <p:pic>
        <p:nvPicPr>
          <p:cNvPr descr="pasted-image.pdf" id="1305" name="Google Shape;1305;p138"/>
          <p:cNvPicPr preferRelativeResize="0"/>
          <p:nvPr/>
        </p:nvPicPr>
        <p:blipFill rotWithShape="1">
          <a:blip r:embed="rId5">
            <a:alphaModFix/>
          </a:blip>
          <a:srcRect b="0" l="0" r="0" t="0"/>
          <a:stretch/>
        </p:blipFill>
        <p:spPr>
          <a:xfrm>
            <a:off x="11030573" y="565460"/>
            <a:ext cx="635728" cy="445091"/>
          </a:xfrm>
          <a:prstGeom prst="rect">
            <a:avLst/>
          </a:prstGeom>
          <a:noFill/>
          <a:ln>
            <a:noFill/>
          </a:ln>
        </p:spPr>
      </p:pic>
      <p:sp>
        <p:nvSpPr>
          <p:cNvPr id="1306" name="Google Shape;1306;p138"/>
          <p:cNvSpPr txBox="1"/>
          <p:nvPr>
            <p:ph idx="6"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1307" name="Google Shape;1307;p138"/>
          <p:cNvSpPr txBox="1"/>
          <p:nvPr>
            <p:ph idx="7" type="body"/>
          </p:nvPr>
        </p:nvSpPr>
        <p:spPr>
          <a:xfrm>
            <a:off x="8129016"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308" name="Google Shape;1308;p138"/>
          <p:cNvSpPr txBox="1"/>
          <p:nvPr>
            <p:ph type="title"/>
          </p:nvPr>
        </p:nvSpPr>
        <p:spPr>
          <a:xfrm>
            <a:off x="576072" y="5947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2pPr>
            <a:lvl3pPr lvl="2"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3pPr>
            <a:lvl4pPr lvl="3"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4pPr>
            <a:lvl5pPr lvl="4"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5pPr>
            <a:lvl6pPr lvl="5"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6pPr>
            <a:lvl7pPr lvl="6"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7pPr>
            <a:lvl8pPr lvl="7"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8pPr>
            <a:lvl9pPr lvl="8"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9pPr>
          </a:lstStyle>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1 - Panelist Slide - 2-Up">
  <p:cSld name="Basic_4_1_1_1_1_1_1_2_1_1_3_1">
    <p:bg>
      <p:bgPr>
        <a:solidFill>
          <a:schemeClr val="accent1"/>
        </a:solidFill>
      </p:bgPr>
    </p:bg>
    <p:spTree>
      <p:nvGrpSpPr>
        <p:cNvPr id="1309" name="Shape 1309"/>
        <p:cNvGrpSpPr/>
        <p:nvPr/>
      </p:nvGrpSpPr>
      <p:grpSpPr>
        <a:xfrm>
          <a:off x="0" y="0"/>
          <a:ext cx="0" cy="0"/>
          <a:chOff x="0" y="0"/>
          <a:chExt cx="0" cy="0"/>
        </a:xfrm>
      </p:grpSpPr>
      <p:pic>
        <p:nvPicPr>
          <p:cNvPr descr="Google Shape;773;p88" id="1310" name="Google Shape;1310;p139"/>
          <p:cNvPicPr preferRelativeResize="0"/>
          <p:nvPr/>
        </p:nvPicPr>
        <p:blipFill rotWithShape="1">
          <a:blip r:embed="rId2">
            <a:alphaModFix/>
          </a:blip>
          <a:srcRect b="7808" l="22498" r="0" t="0"/>
          <a:stretch/>
        </p:blipFill>
        <p:spPr>
          <a:xfrm>
            <a:off x="9603843" y="3505280"/>
            <a:ext cx="758272" cy="850964"/>
          </a:xfrm>
          <a:prstGeom prst="rect">
            <a:avLst/>
          </a:prstGeom>
          <a:noFill/>
          <a:ln>
            <a:noFill/>
          </a:ln>
        </p:spPr>
      </p:pic>
      <p:pic>
        <p:nvPicPr>
          <p:cNvPr descr="Image" id="1311" name="Google Shape;1311;p139"/>
          <p:cNvPicPr preferRelativeResize="0"/>
          <p:nvPr/>
        </p:nvPicPr>
        <p:blipFill rotWithShape="1">
          <a:blip r:embed="rId3">
            <a:alphaModFix/>
          </a:blip>
          <a:srcRect b="0" l="576" r="0" t="0"/>
          <a:stretch/>
        </p:blipFill>
        <p:spPr>
          <a:xfrm rot="2699997">
            <a:off x="8602940" y="2452256"/>
            <a:ext cx="1610174" cy="1748036"/>
          </a:xfrm>
          <a:prstGeom prst="rect">
            <a:avLst/>
          </a:prstGeom>
          <a:noFill/>
          <a:ln>
            <a:noFill/>
          </a:ln>
        </p:spPr>
      </p:pic>
      <p:pic>
        <p:nvPicPr>
          <p:cNvPr descr="Google Shape;838;p93" id="1312" name="Google Shape;1312;p139"/>
          <p:cNvPicPr preferRelativeResize="0"/>
          <p:nvPr/>
        </p:nvPicPr>
        <p:blipFill rotWithShape="1">
          <a:blip r:embed="rId4">
            <a:alphaModFix/>
          </a:blip>
          <a:srcRect b="0" l="0" r="0" t="0"/>
          <a:stretch/>
        </p:blipFill>
        <p:spPr>
          <a:xfrm rot="-2722633">
            <a:off x="1666635" y="2208026"/>
            <a:ext cx="1845754" cy="904373"/>
          </a:xfrm>
          <a:prstGeom prst="rect">
            <a:avLst/>
          </a:prstGeom>
          <a:noFill/>
          <a:ln>
            <a:noFill/>
          </a:ln>
        </p:spPr>
      </p:pic>
      <p:pic>
        <p:nvPicPr>
          <p:cNvPr descr="Google Shape;773;p88" id="1313" name="Google Shape;1313;p139"/>
          <p:cNvPicPr preferRelativeResize="0"/>
          <p:nvPr/>
        </p:nvPicPr>
        <p:blipFill rotWithShape="1">
          <a:blip r:embed="rId2">
            <a:alphaModFix/>
          </a:blip>
          <a:srcRect b="0" l="0" r="0" t="0"/>
          <a:stretch/>
        </p:blipFill>
        <p:spPr>
          <a:xfrm>
            <a:off x="2741684" y="1579450"/>
            <a:ext cx="832396" cy="785114"/>
          </a:xfrm>
          <a:prstGeom prst="rect">
            <a:avLst/>
          </a:prstGeom>
          <a:noFill/>
          <a:ln>
            <a:noFill/>
          </a:ln>
        </p:spPr>
      </p:pic>
      <p:sp>
        <p:nvSpPr>
          <p:cNvPr id="1314" name="Google Shape;1314;p139"/>
          <p:cNvSpPr txBox="1"/>
          <p:nvPr>
            <p:ph idx="1" type="body"/>
          </p:nvPr>
        </p:nvSpPr>
        <p:spPr>
          <a:xfrm>
            <a:off x="1947658"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315" name="Google Shape;1315;p139"/>
          <p:cNvSpPr/>
          <p:nvPr/>
        </p:nvSpPr>
        <p:spPr>
          <a:xfrm>
            <a:off x="2290552"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39"/>
          <p:cNvSpPr/>
          <p:nvPr/>
        </p:nvSpPr>
        <p:spPr>
          <a:xfrm>
            <a:off x="7175951" y="1918638"/>
            <a:ext cx="2798100" cy="27981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39"/>
          <p:cNvSpPr/>
          <p:nvPr>
            <p:ph idx="2" type="pic"/>
          </p:nvPr>
        </p:nvSpPr>
        <p:spPr>
          <a:xfrm>
            <a:off x="2291636" y="1920150"/>
            <a:ext cx="2795100" cy="2795100"/>
          </a:xfrm>
          <a:prstGeom prst="ellipse">
            <a:avLst/>
          </a:prstGeom>
          <a:noFill/>
          <a:ln>
            <a:noFill/>
          </a:ln>
        </p:spPr>
      </p:sp>
      <p:sp>
        <p:nvSpPr>
          <p:cNvPr id="1318" name="Google Shape;1318;p139"/>
          <p:cNvSpPr/>
          <p:nvPr>
            <p:ph idx="3" type="pic"/>
          </p:nvPr>
        </p:nvSpPr>
        <p:spPr>
          <a:xfrm>
            <a:off x="7177451" y="1920150"/>
            <a:ext cx="2795100" cy="2795100"/>
          </a:xfrm>
          <a:prstGeom prst="ellipse">
            <a:avLst/>
          </a:prstGeom>
          <a:noFill/>
          <a:ln>
            <a:noFill/>
          </a:ln>
        </p:spPr>
      </p:sp>
      <p:pic>
        <p:nvPicPr>
          <p:cNvPr descr="pasted-image.pdf" id="1319" name="Google Shape;1319;p139"/>
          <p:cNvPicPr preferRelativeResize="0"/>
          <p:nvPr/>
        </p:nvPicPr>
        <p:blipFill rotWithShape="1">
          <a:blip r:embed="rId5">
            <a:alphaModFix/>
          </a:blip>
          <a:srcRect b="0" l="0" r="0" t="0"/>
          <a:stretch/>
        </p:blipFill>
        <p:spPr>
          <a:xfrm>
            <a:off x="11030573" y="565460"/>
            <a:ext cx="635728" cy="445091"/>
          </a:xfrm>
          <a:prstGeom prst="rect">
            <a:avLst/>
          </a:prstGeom>
          <a:noFill/>
          <a:ln>
            <a:noFill/>
          </a:ln>
        </p:spPr>
      </p:pic>
      <p:sp>
        <p:nvSpPr>
          <p:cNvPr id="1320" name="Google Shape;1320;p139"/>
          <p:cNvSpPr txBox="1"/>
          <p:nvPr>
            <p:ph idx="4"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1321" name="Google Shape;1321;p139"/>
          <p:cNvSpPr txBox="1"/>
          <p:nvPr>
            <p:ph idx="5" type="body"/>
          </p:nvPr>
        </p:nvSpPr>
        <p:spPr>
          <a:xfrm>
            <a:off x="6833629"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322" name="Google Shape;1322;p139"/>
          <p:cNvSpPr txBox="1"/>
          <p:nvPr>
            <p:ph type="title"/>
          </p:nvPr>
        </p:nvSpPr>
        <p:spPr>
          <a:xfrm>
            <a:off x="576072" y="5947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2pPr>
            <a:lvl3pPr lvl="2"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3pPr>
            <a:lvl4pPr lvl="3"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4pPr>
            <a:lvl5pPr lvl="4"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5pPr>
            <a:lvl6pPr lvl="5"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6pPr>
            <a:lvl7pPr lvl="6"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7pPr>
            <a:lvl8pPr lvl="7" rtl="0" algn="l">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8pPr>
            <a:lvl9pPr lvl="8"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3 - Panelist Slide - 4-Up">
  <p:cSld name="Basic_4_1_1_1_1_1_1_2_1_1_1_3">
    <p:bg>
      <p:bgPr>
        <a:solidFill>
          <a:schemeClr val="accent1"/>
        </a:solidFill>
      </p:bgPr>
    </p:bg>
    <p:spTree>
      <p:nvGrpSpPr>
        <p:cNvPr id="1323" name="Shape 1323"/>
        <p:cNvGrpSpPr/>
        <p:nvPr/>
      </p:nvGrpSpPr>
      <p:grpSpPr>
        <a:xfrm>
          <a:off x="0" y="0"/>
          <a:ext cx="0" cy="0"/>
          <a:chOff x="0" y="0"/>
          <a:chExt cx="0" cy="0"/>
        </a:xfrm>
      </p:grpSpPr>
      <p:pic>
        <p:nvPicPr>
          <p:cNvPr descr="Google Shape;773;p88" id="1324" name="Google Shape;1324;p140"/>
          <p:cNvPicPr preferRelativeResize="0"/>
          <p:nvPr/>
        </p:nvPicPr>
        <p:blipFill rotWithShape="1">
          <a:blip r:embed="rId2">
            <a:alphaModFix/>
          </a:blip>
          <a:srcRect b="0" l="0" r="0" t="0"/>
          <a:stretch/>
        </p:blipFill>
        <p:spPr>
          <a:xfrm>
            <a:off x="2354725" y="1911320"/>
            <a:ext cx="972661" cy="917413"/>
          </a:xfrm>
          <a:prstGeom prst="rect">
            <a:avLst/>
          </a:prstGeom>
          <a:noFill/>
          <a:ln>
            <a:noFill/>
          </a:ln>
        </p:spPr>
      </p:pic>
      <p:pic>
        <p:nvPicPr>
          <p:cNvPr descr="Google Shape;838;p93" id="1325" name="Google Shape;1325;p140"/>
          <p:cNvPicPr preferRelativeResize="0"/>
          <p:nvPr/>
        </p:nvPicPr>
        <p:blipFill rotWithShape="1">
          <a:blip r:embed="rId3">
            <a:alphaModFix/>
          </a:blip>
          <a:srcRect b="0" l="0" r="0" t="0"/>
          <a:stretch/>
        </p:blipFill>
        <p:spPr>
          <a:xfrm rot="-5987858">
            <a:off x="9083842" y="3442030"/>
            <a:ext cx="920612" cy="418781"/>
          </a:xfrm>
          <a:prstGeom prst="rect">
            <a:avLst/>
          </a:prstGeom>
          <a:noFill/>
          <a:ln>
            <a:noFill/>
          </a:ln>
        </p:spPr>
      </p:pic>
      <p:pic>
        <p:nvPicPr>
          <p:cNvPr descr="Asset 29df23-asset.pdf" id="1326" name="Google Shape;1326;p140"/>
          <p:cNvPicPr preferRelativeResize="0"/>
          <p:nvPr/>
        </p:nvPicPr>
        <p:blipFill rotWithShape="1">
          <a:blip r:embed="rId4">
            <a:alphaModFix/>
          </a:blip>
          <a:srcRect b="0" l="0" r="0" t="0"/>
          <a:stretch/>
        </p:blipFill>
        <p:spPr>
          <a:xfrm rot="2392461">
            <a:off x="2093976" y="1977206"/>
            <a:ext cx="1093695" cy="562510"/>
          </a:xfrm>
          <a:prstGeom prst="rect">
            <a:avLst/>
          </a:prstGeom>
          <a:noFill/>
          <a:ln>
            <a:noFill/>
          </a:ln>
        </p:spPr>
      </p:pic>
      <p:sp>
        <p:nvSpPr>
          <p:cNvPr id="1327" name="Google Shape;1327;p140"/>
          <p:cNvSpPr txBox="1"/>
          <p:nvPr>
            <p:ph idx="1" type="body"/>
          </p:nvPr>
        </p:nvSpPr>
        <p:spPr>
          <a:xfrm>
            <a:off x="9070848"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328" name="Google Shape;1328;p140"/>
          <p:cNvSpPr txBox="1"/>
          <p:nvPr>
            <p:ph idx="2" type="body"/>
          </p:nvPr>
        </p:nvSpPr>
        <p:spPr>
          <a:xfrm>
            <a:off x="624535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329" name="Google Shape;1329;p140"/>
          <p:cNvSpPr txBox="1"/>
          <p:nvPr>
            <p:ph idx="3" type="body"/>
          </p:nvPr>
        </p:nvSpPr>
        <p:spPr>
          <a:xfrm>
            <a:off x="341071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330" name="Google Shape;1330;p140"/>
          <p:cNvSpPr txBox="1"/>
          <p:nvPr>
            <p:ph idx="4" type="body"/>
          </p:nvPr>
        </p:nvSpPr>
        <p:spPr>
          <a:xfrm>
            <a:off x="57607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lt1"/>
              </a:buClr>
              <a:buSzPts val="2000"/>
              <a:buFont typeface="Arial"/>
              <a:buChar char="●"/>
              <a:defRPr b="0" i="0" sz="2000" u="none" cap="none" strike="noStrike">
                <a:solidFill>
                  <a:schemeClr val="lt1"/>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lt1"/>
              </a:buClr>
              <a:buSzPts val="1800"/>
              <a:buFont typeface="Arial"/>
              <a:buChar char="○"/>
              <a:defRPr b="0" i="0" sz="1800" u="none" cap="none" strike="noStrike">
                <a:solidFill>
                  <a:schemeClr val="lt1"/>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lt1"/>
              </a:buClr>
              <a:buSzPts val="1600"/>
              <a:buFont typeface="Arial"/>
              <a:buChar char="■"/>
              <a:defRPr b="0" i="0" sz="1600" u="none" cap="none" strike="noStrike">
                <a:solidFill>
                  <a:schemeClr val="lt1"/>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lt1"/>
              </a:buClr>
              <a:buSzPts val="1400"/>
              <a:buChar char="○"/>
              <a:defRPr i="0" sz="2000" u="none" cap="none" strike="noStrike">
                <a:solidFill>
                  <a:schemeClr val="lt1"/>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lt1"/>
              </a:buClr>
              <a:buSzPts val="2000"/>
              <a:buChar char="■"/>
              <a:defRPr i="0" sz="2000" u="none" cap="none" strike="noStrike">
                <a:solidFill>
                  <a:schemeClr val="lt1"/>
                </a:solidFill>
                <a:latin typeface="Salesforce Sans"/>
                <a:ea typeface="Salesforce Sans"/>
                <a:cs typeface="Salesforce Sans"/>
                <a:sym typeface="Salesforce Sans"/>
              </a:defRPr>
            </a:lvl9pPr>
          </a:lstStyle>
          <a:p/>
        </p:txBody>
      </p:sp>
      <p:sp>
        <p:nvSpPr>
          <p:cNvPr id="1331" name="Google Shape;1331;p140"/>
          <p:cNvSpPr/>
          <p:nvPr/>
        </p:nvSpPr>
        <p:spPr>
          <a:xfrm>
            <a:off x="705018"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40"/>
          <p:cNvSpPr/>
          <p:nvPr/>
        </p:nvSpPr>
        <p:spPr>
          <a:xfrm>
            <a:off x="3537026"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40"/>
          <p:cNvSpPr/>
          <p:nvPr/>
        </p:nvSpPr>
        <p:spPr>
          <a:xfrm>
            <a:off x="6369035"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40"/>
          <p:cNvSpPr/>
          <p:nvPr/>
        </p:nvSpPr>
        <p:spPr>
          <a:xfrm>
            <a:off x="9250918" y="1915447"/>
            <a:ext cx="2282700" cy="2282700"/>
          </a:xfrm>
          <a:prstGeom prst="ellipse">
            <a:avLst/>
          </a:prstGeom>
          <a:solidFill>
            <a:schemeClr val="l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asted-image.pdf" id="1335" name="Google Shape;1335;p140"/>
          <p:cNvPicPr preferRelativeResize="0"/>
          <p:nvPr/>
        </p:nvPicPr>
        <p:blipFill rotWithShape="1">
          <a:blip r:embed="rId5">
            <a:alphaModFix/>
          </a:blip>
          <a:srcRect b="0" l="0" r="0" t="0"/>
          <a:stretch/>
        </p:blipFill>
        <p:spPr>
          <a:xfrm>
            <a:off x="11030573" y="565460"/>
            <a:ext cx="635728" cy="445091"/>
          </a:xfrm>
          <a:prstGeom prst="rect">
            <a:avLst/>
          </a:prstGeom>
          <a:noFill/>
          <a:ln>
            <a:noFill/>
          </a:ln>
        </p:spPr>
      </p:pic>
      <p:sp>
        <p:nvSpPr>
          <p:cNvPr id="1336" name="Google Shape;1336;p140"/>
          <p:cNvSpPr/>
          <p:nvPr>
            <p:ph idx="5" type="pic"/>
          </p:nvPr>
        </p:nvSpPr>
        <p:spPr>
          <a:xfrm>
            <a:off x="705050" y="1906300"/>
            <a:ext cx="2282700" cy="2282700"/>
          </a:xfrm>
          <a:prstGeom prst="ellipse">
            <a:avLst/>
          </a:prstGeom>
          <a:noFill/>
          <a:ln>
            <a:noFill/>
          </a:ln>
        </p:spPr>
      </p:sp>
      <p:sp>
        <p:nvSpPr>
          <p:cNvPr id="1337" name="Google Shape;1337;p140"/>
          <p:cNvSpPr/>
          <p:nvPr>
            <p:ph idx="6" type="pic"/>
          </p:nvPr>
        </p:nvSpPr>
        <p:spPr>
          <a:xfrm>
            <a:off x="3537025" y="1906300"/>
            <a:ext cx="2282700" cy="2282700"/>
          </a:xfrm>
          <a:prstGeom prst="ellipse">
            <a:avLst/>
          </a:prstGeom>
          <a:noFill/>
          <a:ln>
            <a:noFill/>
          </a:ln>
        </p:spPr>
      </p:sp>
      <p:sp>
        <p:nvSpPr>
          <p:cNvPr id="1338" name="Google Shape;1338;p140"/>
          <p:cNvSpPr/>
          <p:nvPr>
            <p:ph idx="7" type="pic"/>
          </p:nvPr>
        </p:nvSpPr>
        <p:spPr>
          <a:xfrm>
            <a:off x="6369000" y="1906300"/>
            <a:ext cx="2282700" cy="2282700"/>
          </a:xfrm>
          <a:prstGeom prst="ellipse">
            <a:avLst/>
          </a:prstGeom>
          <a:noFill/>
          <a:ln>
            <a:noFill/>
          </a:ln>
        </p:spPr>
      </p:sp>
      <p:sp>
        <p:nvSpPr>
          <p:cNvPr id="1339" name="Google Shape;1339;p140"/>
          <p:cNvSpPr/>
          <p:nvPr>
            <p:ph idx="8" type="pic"/>
          </p:nvPr>
        </p:nvSpPr>
        <p:spPr>
          <a:xfrm>
            <a:off x="9250925" y="1906300"/>
            <a:ext cx="2282700" cy="2282700"/>
          </a:xfrm>
          <a:prstGeom prst="ellipse">
            <a:avLst/>
          </a:prstGeom>
          <a:noFill/>
          <a:ln>
            <a:noFill/>
          </a:ln>
        </p:spPr>
      </p:sp>
      <p:sp>
        <p:nvSpPr>
          <p:cNvPr id="1340" name="Google Shape;1340;p140"/>
          <p:cNvSpPr txBox="1"/>
          <p:nvPr>
            <p:ph idx="9"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rgbClr val="FEFEFD"/>
              </a:buClr>
              <a:buSzPts val="2200"/>
              <a:buNone/>
              <a:defRPr sz="2200">
                <a:solidFill>
                  <a:srgbClr val="FEFEFD"/>
                </a:solidFill>
              </a:defRPr>
            </a:lvl1pPr>
            <a:lvl2pPr lvl="1" rtl="0">
              <a:lnSpc>
                <a:spcPct val="95000"/>
              </a:lnSpc>
              <a:spcBef>
                <a:spcPts val="300"/>
              </a:spcBef>
              <a:spcAft>
                <a:spcPts val="0"/>
              </a:spcAft>
              <a:buClr>
                <a:srgbClr val="FEFEFD"/>
              </a:buClr>
              <a:buSzPts val="2200"/>
              <a:buNone/>
              <a:defRPr sz="2200">
                <a:solidFill>
                  <a:srgbClr val="FEFEFD"/>
                </a:solidFill>
              </a:defRPr>
            </a:lvl2pPr>
            <a:lvl3pPr lvl="2" rtl="0">
              <a:lnSpc>
                <a:spcPct val="95000"/>
              </a:lnSpc>
              <a:spcBef>
                <a:spcPts val="300"/>
              </a:spcBef>
              <a:spcAft>
                <a:spcPts val="0"/>
              </a:spcAft>
              <a:buClr>
                <a:srgbClr val="FEFEFD"/>
              </a:buClr>
              <a:buSzPts val="2200"/>
              <a:buNone/>
              <a:defRPr sz="2200">
                <a:solidFill>
                  <a:srgbClr val="FEFEFD"/>
                </a:solidFill>
              </a:defRPr>
            </a:lvl3pPr>
            <a:lvl4pPr lvl="3" rtl="0">
              <a:lnSpc>
                <a:spcPct val="95000"/>
              </a:lnSpc>
              <a:spcBef>
                <a:spcPts val="300"/>
              </a:spcBef>
              <a:spcAft>
                <a:spcPts val="0"/>
              </a:spcAft>
              <a:buClr>
                <a:srgbClr val="FEFEFD"/>
              </a:buClr>
              <a:buSzPts val="2200"/>
              <a:buNone/>
              <a:defRPr sz="2200">
                <a:solidFill>
                  <a:srgbClr val="FEFEFD"/>
                </a:solidFill>
              </a:defRPr>
            </a:lvl4pPr>
            <a:lvl5pPr lvl="4" rtl="0">
              <a:lnSpc>
                <a:spcPct val="95000"/>
              </a:lnSpc>
              <a:spcBef>
                <a:spcPts val="300"/>
              </a:spcBef>
              <a:spcAft>
                <a:spcPts val="0"/>
              </a:spcAft>
              <a:buClr>
                <a:srgbClr val="FEFEFD"/>
              </a:buClr>
              <a:buSzPts val="2200"/>
              <a:buNone/>
              <a:defRPr sz="2200">
                <a:solidFill>
                  <a:srgbClr val="FEFEFD"/>
                </a:solidFill>
              </a:defRPr>
            </a:lvl5pPr>
            <a:lvl6pPr lvl="5" rtl="0">
              <a:lnSpc>
                <a:spcPct val="95000"/>
              </a:lnSpc>
              <a:spcBef>
                <a:spcPts val="300"/>
              </a:spcBef>
              <a:spcAft>
                <a:spcPts val="0"/>
              </a:spcAft>
              <a:buClr>
                <a:srgbClr val="FEFEFD"/>
              </a:buClr>
              <a:buSzPts val="2200"/>
              <a:buNone/>
              <a:defRPr sz="2200">
                <a:solidFill>
                  <a:srgbClr val="FEFEFD"/>
                </a:solidFill>
              </a:defRPr>
            </a:lvl6pPr>
            <a:lvl7pPr lvl="6" rtl="0">
              <a:lnSpc>
                <a:spcPct val="95000"/>
              </a:lnSpc>
              <a:spcBef>
                <a:spcPts val="300"/>
              </a:spcBef>
              <a:spcAft>
                <a:spcPts val="0"/>
              </a:spcAft>
              <a:buClr>
                <a:srgbClr val="FEFEFD"/>
              </a:buClr>
              <a:buSzPts val="2200"/>
              <a:buNone/>
              <a:defRPr sz="2200">
                <a:solidFill>
                  <a:srgbClr val="FEFEFD"/>
                </a:solidFill>
              </a:defRPr>
            </a:lvl7pPr>
            <a:lvl8pPr lvl="7" rtl="0">
              <a:lnSpc>
                <a:spcPct val="95000"/>
              </a:lnSpc>
              <a:spcBef>
                <a:spcPts val="300"/>
              </a:spcBef>
              <a:spcAft>
                <a:spcPts val="0"/>
              </a:spcAft>
              <a:buClr>
                <a:srgbClr val="FEFEFD"/>
              </a:buClr>
              <a:buSzPts val="2200"/>
              <a:buNone/>
              <a:defRPr sz="2200">
                <a:solidFill>
                  <a:srgbClr val="FEFEFD"/>
                </a:solidFill>
              </a:defRPr>
            </a:lvl8pPr>
            <a:lvl9pPr lvl="8" rtl="0">
              <a:lnSpc>
                <a:spcPct val="95000"/>
              </a:lnSpc>
              <a:spcBef>
                <a:spcPts val="300"/>
              </a:spcBef>
              <a:spcAft>
                <a:spcPts val="300"/>
              </a:spcAft>
              <a:buClr>
                <a:srgbClr val="FEFEFD"/>
              </a:buClr>
              <a:buSzPts val="2200"/>
              <a:buNone/>
              <a:defRPr sz="2200">
                <a:solidFill>
                  <a:srgbClr val="FEFEFD"/>
                </a:solidFill>
              </a:defRPr>
            </a:lvl9pPr>
          </a:lstStyle>
          <a:p/>
        </p:txBody>
      </p:sp>
      <p:sp>
        <p:nvSpPr>
          <p:cNvPr id="1341" name="Google Shape;1341;p140"/>
          <p:cNvSpPr txBox="1"/>
          <p:nvPr>
            <p:ph type="title"/>
          </p:nvPr>
        </p:nvSpPr>
        <p:spPr>
          <a:xfrm>
            <a:off x="576072" y="5947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2pPr>
            <a:lvl3pPr lvl="2"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3pPr>
            <a:lvl4pPr lvl="3"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4pPr>
            <a:lvl5pPr lvl="4"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5pPr>
            <a:lvl6pPr lvl="5"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6pPr>
            <a:lvl7pPr lvl="6"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7pPr>
            <a:lvl8pPr lvl="7"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8pPr>
            <a:lvl9pPr lvl="8" rtl="0" algn="l">
              <a:lnSpc>
                <a:spcPct val="90000"/>
              </a:lnSpc>
              <a:spcBef>
                <a:spcPts val="0"/>
              </a:spcBef>
              <a:spcAft>
                <a:spcPts val="0"/>
              </a:spcAft>
              <a:buClr>
                <a:srgbClr val="8CCFFE"/>
              </a:buClr>
              <a:buSzPts val="3200"/>
              <a:buFont typeface="Avant Garde Demi SFDC"/>
              <a:buNone/>
              <a:defRPr>
                <a:solidFill>
                  <a:srgbClr val="8CCFFE"/>
                </a:solidFill>
                <a:latin typeface="Avant Garde Demi SFDC"/>
                <a:ea typeface="Avant Garde Demi SFDC"/>
                <a:cs typeface="Avant Garde Demi SFDC"/>
                <a:sym typeface="Avant Garde Demi SFDC"/>
              </a:defRPr>
            </a:lvl9pPr>
          </a:lstStyle>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4 - Panelist Slide - 5-Up">
  <p:cSld name="Basic_4_1_1_1_1_1_1_2_1_1_1_2">
    <p:bg>
      <p:bgPr>
        <a:solidFill>
          <a:schemeClr val="accent1"/>
        </a:solidFill>
      </p:bgPr>
    </p:bg>
    <p:spTree>
      <p:nvGrpSpPr>
        <p:cNvPr id="1342" name="Shape 1342"/>
        <p:cNvGrpSpPr/>
        <p:nvPr/>
      </p:nvGrpSpPr>
      <p:grpSpPr>
        <a:xfrm>
          <a:off x="0" y="0"/>
          <a:ext cx="0" cy="0"/>
          <a:chOff x="0" y="0"/>
          <a:chExt cx="0" cy="0"/>
        </a:xfrm>
      </p:grpSpPr>
      <p:sp>
        <p:nvSpPr>
          <p:cNvPr id="1343" name="Google Shape;1343;p141"/>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rgbClr val="8CCFFE"/>
              </a:buClr>
              <a:buSzPts val="3200"/>
              <a:buFont typeface="Avant Garde Demi SFDC"/>
              <a:buNone/>
              <a:defRPr b="0" sz="3200">
                <a:solidFill>
                  <a:srgbClr val="8CCFFE"/>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9pPr>
          </a:lstStyle>
          <a:p/>
        </p:txBody>
      </p:sp>
      <p:sp>
        <p:nvSpPr>
          <p:cNvPr id="1344" name="Google Shape;1344;p141"/>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1345" name="Google Shape;1345;p141" title="Salesforce logo"/>
          <p:cNvPicPr preferRelativeResize="0"/>
          <p:nvPr/>
        </p:nvPicPr>
        <p:blipFill rotWithShape="1">
          <a:blip r:embed="rId2">
            <a:alphaModFix/>
          </a:blip>
          <a:srcRect b="0" l="0" r="0" t="0"/>
          <a:stretch/>
        </p:blipFill>
        <p:spPr>
          <a:xfrm>
            <a:off x="11030573" y="565460"/>
            <a:ext cx="635728" cy="445091"/>
          </a:xfrm>
          <a:prstGeom prst="rect">
            <a:avLst/>
          </a:prstGeom>
          <a:noFill/>
          <a:ln>
            <a:noFill/>
          </a:ln>
        </p:spPr>
      </p:pic>
      <p:pic>
        <p:nvPicPr>
          <p:cNvPr descr="Google Shape;773;p88" id="1346" name="Google Shape;1346;p141"/>
          <p:cNvPicPr preferRelativeResize="0"/>
          <p:nvPr/>
        </p:nvPicPr>
        <p:blipFill rotWithShape="1">
          <a:blip r:embed="rId3">
            <a:alphaModFix/>
          </a:blip>
          <a:srcRect b="0" l="0" r="0" t="24477"/>
          <a:stretch/>
        </p:blipFill>
        <p:spPr>
          <a:xfrm>
            <a:off x="1891314" y="1749021"/>
            <a:ext cx="882921" cy="629100"/>
          </a:xfrm>
          <a:prstGeom prst="rect">
            <a:avLst/>
          </a:prstGeom>
          <a:noFill/>
          <a:ln>
            <a:noFill/>
          </a:ln>
        </p:spPr>
      </p:pic>
      <p:pic>
        <p:nvPicPr>
          <p:cNvPr descr="Asset 29df23-asset.pdf" id="1347" name="Google Shape;1347;p141"/>
          <p:cNvPicPr preferRelativeResize="0"/>
          <p:nvPr/>
        </p:nvPicPr>
        <p:blipFill rotWithShape="1">
          <a:blip r:embed="rId4">
            <a:alphaModFix/>
          </a:blip>
          <a:srcRect b="0" l="0" r="0" t="0"/>
          <a:stretch/>
        </p:blipFill>
        <p:spPr>
          <a:xfrm rot="2392458">
            <a:off x="1769924" y="2237888"/>
            <a:ext cx="855673" cy="440090"/>
          </a:xfrm>
          <a:prstGeom prst="rect">
            <a:avLst/>
          </a:prstGeom>
          <a:noFill/>
          <a:ln>
            <a:noFill/>
          </a:ln>
        </p:spPr>
      </p:pic>
      <p:sp>
        <p:nvSpPr>
          <p:cNvPr id="1348" name="Google Shape;1348;p141"/>
          <p:cNvSpPr/>
          <p:nvPr>
            <p:ph idx="2" type="pic"/>
          </p:nvPr>
        </p:nvSpPr>
        <p:spPr>
          <a:xfrm>
            <a:off x="571500" y="2211100"/>
            <a:ext cx="1894200" cy="1894200"/>
          </a:xfrm>
          <a:prstGeom prst="ellipse">
            <a:avLst/>
          </a:prstGeom>
          <a:noFill/>
          <a:ln>
            <a:noFill/>
          </a:ln>
        </p:spPr>
      </p:sp>
      <p:sp>
        <p:nvSpPr>
          <p:cNvPr id="1349" name="Google Shape;1349;p141"/>
          <p:cNvSpPr/>
          <p:nvPr>
            <p:ph idx="3" type="pic"/>
          </p:nvPr>
        </p:nvSpPr>
        <p:spPr>
          <a:xfrm>
            <a:off x="2857825" y="2211100"/>
            <a:ext cx="1894200" cy="1894200"/>
          </a:xfrm>
          <a:prstGeom prst="ellipse">
            <a:avLst/>
          </a:prstGeom>
          <a:noFill/>
          <a:ln>
            <a:noFill/>
          </a:ln>
        </p:spPr>
      </p:sp>
      <p:sp>
        <p:nvSpPr>
          <p:cNvPr id="1350" name="Google Shape;1350;p141"/>
          <p:cNvSpPr/>
          <p:nvPr>
            <p:ph idx="4" type="pic"/>
          </p:nvPr>
        </p:nvSpPr>
        <p:spPr>
          <a:xfrm>
            <a:off x="5144150" y="2211100"/>
            <a:ext cx="1894200" cy="1894200"/>
          </a:xfrm>
          <a:prstGeom prst="ellipse">
            <a:avLst/>
          </a:prstGeom>
          <a:noFill/>
          <a:ln>
            <a:noFill/>
          </a:ln>
        </p:spPr>
      </p:sp>
      <p:sp>
        <p:nvSpPr>
          <p:cNvPr id="1351" name="Google Shape;1351;p141"/>
          <p:cNvSpPr/>
          <p:nvPr>
            <p:ph idx="5" type="pic"/>
          </p:nvPr>
        </p:nvSpPr>
        <p:spPr>
          <a:xfrm>
            <a:off x="7430475" y="2211100"/>
            <a:ext cx="1894200" cy="1894200"/>
          </a:xfrm>
          <a:prstGeom prst="ellipse">
            <a:avLst/>
          </a:prstGeom>
          <a:noFill/>
          <a:ln>
            <a:noFill/>
          </a:ln>
        </p:spPr>
      </p:sp>
      <p:sp>
        <p:nvSpPr>
          <p:cNvPr id="1352" name="Google Shape;1352;p141"/>
          <p:cNvSpPr/>
          <p:nvPr>
            <p:ph idx="6" type="pic"/>
          </p:nvPr>
        </p:nvSpPr>
        <p:spPr>
          <a:xfrm>
            <a:off x="9716800" y="2211100"/>
            <a:ext cx="1894200" cy="1894200"/>
          </a:xfrm>
          <a:prstGeom prst="ellipse">
            <a:avLst/>
          </a:prstGeom>
          <a:noFill/>
          <a:ln>
            <a:noFill/>
          </a:ln>
        </p:spPr>
      </p:sp>
      <p:sp>
        <p:nvSpPr>
          <p:cNvPr id="1353" name="Google Shape;1353;p141"/>
          <p:cNvSpPr txBox="1"/>
          <p:nvPr>
            <p:ph idx="7" type="body"/>
          </p:nvPr>
        </p:nvSpPr>
        <p:spPr>
          <a:xfrm>
            <a:off x="576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354" name="Google Shape;1354;p141"/>
          <p:cNvSpPr txBox="1"/>
          <p:nvPr>
            <p:ph idx="8" type="body"/>
          </p:nvPr>
        </p:nvSpPr>
        <p:spPr>
          <a:xfrm>
            <a:off x="2862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355" name="Google Shape;1355;p141"/>
          <p:cNvSpPr txBox="1"/>
          <p:nvPr>
            <p:ph idx="9" type="body"/>
          </p:nvPr>
        </p:nvSpPr>
        <p:spPr>
          <a:xfrm>
            <a:off x="5148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356" name="Google Shape;1356;p141"/>
          <p:cNvSpPr txBox="1"/>
          <p:nvPr>
            <p:ph idx="13" type="body"/>
          </p:nvPr>
        </p:nvSpPr>
        <p:spPr>
          <a:xfrm>
            <a:off x="7434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
        <p:nvSpPr>
          <p:cNvPr id="1357" name="Google Shape;1357;p141"/>
          <p:cNvSpPr txBox="1"/>
          <p:nvPr>
            <p:ph idx="14" type="body"/>
          </p:nvPr>
        </p:nvSpPr>
        <p:spPr>
          <a:xfrm>
            <a:off x="9720072" y="43647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lt1"/>
              </a:buClr>
              <a:buSzPts val="1400"/>
              <a:buFont typeface="Arial"/>
              <a:buChar char="●"/>
              <a:defRPr b="0" i="0" sz="1400" u="none" cap="none" strike="noStrike">
                <a:solidFill>
                  <a:schemeClr val="lt1"/>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lt1"/>
              </a:buClr>
              <a:buSzPts val="1200"/>
              <a:buFont typeface="Arial"/>
              <a:buChar char="○"/>
              <a:defRPr b="0" i="0" sz="1200" u="none" cap="none" strike="noStrike">
                <a:solidFill>
                  <a:schemeClr val="lt1"/>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lt1"/>
              </a:buClr>
              <a:buSzPts val="1000"/>
              <a:buFont typeface="Arial"/>
              <a:buChar char="■"/>
              <a:defRPr b="0" i="0" sz="1000" u="none" cap="none" strike="noStrike">
                <a:solidFill>
                  <a:schemeClr val="lt1"/>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lt1"/>
              </a:buClr>
              <a:buSzPts val="800"/>
              <a:buFont typeface="Arial"/>
              <a:buChar char="●"/>
              <a:defRPr b="0" i="0" sz="800" u="none" cap="none" strike="noStrike">
                <a:solidFill>
                  <a:schemeClr val="lt1"/>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lt1"/>
              </a:buClr>
              <a:buSzPts val="800"/>
              <a:buChar char="○"/>
              <a:defRPr i="0" sz="1400" u="none" cap="none" strike="noStrike">
                <a:solidFill>
                  <a:schemeClr val="lt1"/>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lt1"/>
              </a:buClr>
              <a:buSzPts val="1400"/>
              <a:buChar char="■"/>
              <a:defRPr i="0" sz="1400" u="none" cap="none" strike="noStrike">
                <a:solidFill>
                  <a:schemeClr val="lt1"/>
                </a:solidFill>
                <a:latin typeface="Salesforce Sans"/>
                <a:ea typeface="Salesforce Sans"/>
                <a:cs typeface="Salesforce Sans"/>
                <a:sym typeface="Salesforce Sans"/>
              </a:defRPr>
            </a:lvl9pPr>
          </a:lstStyle>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 -  Survey Slide 1" showMasterSp="0">
  <p:cSld name="K2 - Speaker Slide B_1_1">
    <p:bg>
      <p:bgPr>
        <a:solidFill>
          <a:srgbClr val="003366"/>
        </a:solidFill>
      </p:bgPr>
    </p:bg>
    <p:spTree>
      <p:nvGrpSpPr>
        <p:cNvPr id="1358" name="Shape 1358"/>
        <p:cNvGrpSpPr/>
        <p:nvPr/>
      </p:nvGrpSpPr>
      <p:grpSpPr>
        <a:xfrm>
          <a:off x="0" y="0"/>
          <a:ext cx="0" cy="0"/>
          <a:chOff x="0" y="0"/>
          <a:chExt cx="0" cy="0"/>
        </a:xfrm>
      </p:grpSpPr>
      <p:sp>
        <p:nvSpPr>
          <p:cNvPr id="1359" name="Google Shape;1359;p142"/>
          <p:cNvSpPr txBox="1"/>
          <p:nvPr>
            <p:ph idx="12" type="sldNum"/>
          </p:nvPr>
        </p:nvSpPr>
        <p:spPr>
          <a:xfrm>
            <a:off x="5891477" y="6172200"/>
            <a:ext cx="2841000" cy="2769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Salesforce Sans"/>
              <a:buNone/>
              <a:defRPr sz="1200">
                <a:solidFill>
                  <a:srgbClr val="000000"/>
                </a:solidFill>
              </a:defRPr>
            </a:lvl1pPr>
            <a:lvl2pPr indent="0" lvl="1" marL="0" marR="0" rtl="0" algn="r">
              <a:lnSpc>
                <a:spcPct val="100000"/>
              </a:lnSpc>
              <a:spcBef>
                <a:spcPts val="0"/>
              </a:spcBef>
              <a:spcAft>
                <a:spcPts val="0"/>
              </a:spcAft>
              <a:buClr>
                <a:srgbClr val="000000"/>
              </a:buClr>
              <a:buSzPts val="1200"/>
              <a:buFont typeface="Salesforce Sans"/>
              <a:buNone/>
              <a:defRPr sz="1200">
                <a:solidFill>
                  <a:srgbClr val="000000"/>
                </a:solidFill>
              </a:defRPr>
            </a:lvl2pPr>
            <a:lvl3pPr indent="0" lvl="2" marL="0" marR="0" rtl="0" algn="r">
              <a:lnSpc>
                <a:spcPct val="100000"/>
              </a:lnSpc>
              <a:spcBef>
                <a:spcPts val="0"/>
              </a:spcBef>
              <a:spcAft>
                <a:spcPts val="0"/>
              </a:spcAft>
              <a:buClr>
                <a:srgbClr val="000000"/>
              </a:buClr>
              <a:buSzPts val="1200"/>
              <a:buFont typeface="Salesforce Sans"/>
              <a:buNone/>
              <a:defRPr sz="1200">
                <a:solidFill>
                  <a:srgbClr val="000000"/>
                </a:solidFill>
              </a:defRPr>
            </a:lvl3pPr>
            <a:lvl4pPr indent="0" lvl="3" marL="0" marR="0" rtl="0" algn="r">
              <a:lnSpc>
                <a:spcPct val="100000"/>
              </a:lnSpc>
              <a:spcBef>
                <a:spcPts val="0"/>
              </a:spcBef>
              <a:spcAft>
                <a:spcPts val="0"/>
              </a:spcAft>
              <a:buClr>
                <a:srgbClr val="000000"/>
              </a:buClr>
              <a:buSzPts val="1200"/>
              <a:buFont typeface="Salesforce Sans"/>
              <a:buNone/>
              <a:defRPr sz="1200">
                <a:solidFill>
                  <a:srgbClr val="000000"/>
                </a:solidFill>
              </a:defRPr>
            </a:lvl4pPr>
            <a:lvl5pPr indent="0" lvl="4" marL="0" marR="0" rtl="0" algn="r">
              <a:lnSpc>
                <a:spcPct val="100000"/>
              </a:lnSpc>
              <a:spcBef>
                <a:spcPts val="0"/>
              </a:spcBef>
              <a:spcAft>
                <a:spcPts val="0"/>
              </a:spcAft>
              <a:buClr>
                <a:srgbClr val="000000"/>
              </a:buClr>
              <a:buSzPts val="1200"/>
              <a:buFont typeface="Salesforce Sans"/>
              <a:buNone/>
              <a:defRPr sz="1200">
                <a:solidFill>
                  <a:srgbClr val="000000"/>
                </a:solidFill>
              </a:defRPr>
            </a:lvl5pPr>
            <a:lvl6pPr indent="0" lvl="5" marL="0" marR="0" rtl="0" algn="r">
              <a:lnSpc>
                <a:spcPct val="100000"/>
              </a:lnSpc>
              <a:spcBef>
                <a:spcPts val="0"/>
              </a:spcBef>
              <a:spcAft>
                <a:spcPts val="0"/>
              </a:spcAft>
              <a:buClr>
                <a:srgbClr val="000000"/>
              </a:buClr>
              <a:buSzPts val="1200"/>
              <a:buFont typeface="Salesforce Sans"/>
              <a:buNone/>
              <a:defRPr sz="1200">
                <a:solidFill>
                  <a:srgbClr val="000000"/>
                </a:solidFill>
              </a:defRPr>
            </a:lvl6pPr>
            <a:lvl7pPr indent="0" lvl="6" marL="0" marR="0" rtl="0" algn="r">
              <a:lnSpc>
                <a:spcPct val="100000"/>
              </a:lnSpc>
              <a:spcBef>
                <a:spcPts val="0"/>
              </a:spcBef>
              <a:spcAft>
                <a:spcPts val="0"/>
              </a:spcAft>
              <a:buClr>
                <a:srgbClr val="000000"/>
              </a:buClr>
              <a:buSzPts val="1200"/>
              <a:buFont typeface="Salesforce Sans"/>
              <a:buNone/>
              <a:defRPr sz="1200">
                <a:solidFill>
                  <a:srgbClr val="000000"/>
                </a:solidFill>
              </a:defRPr>
            </a:lvl7pPr>
            <a:lvl8pPr indent="0" lvl="7" marL="0" marR="0" rtl="0" algn="r">
              <a:lnSpc>
                <a:spcPct val="100000"/>
              </a:lnSpc>
              <a:spcBef>
                <a:spcPts val="0"/>
              </a:spcBef>
              <a:spcAft>
                <a:spcPts val="0"/>
              </a:spcAft>
              <a:buClr>
                <a:srgbClr val="000000"/>
              </a:buClr>
              <a:buSzPts val="1200"/>
              <a:buFont typeface="Salesforce Sans"/>
              <a:buNone/>
              <a:defRPr sz="1200">
                <a:solidFill>
                  <a:srgbClr val="000000"/>
                </a:solidFill>
              </a:defRPr>
            </a:lvl8pPr>
            <a:lvl9pPr indent="0" lvl="8" marL="0" marR="0" rtl="0" algn="r">
              <a:lnSpc>
                <a:spcPct val="100000"/>
              </a:lnSpc>
              <a:spcBef>
                <a:spcPts val="0"/>
              </a:spcBef>
              <a:spcAft>
                <a:spcPts val="0"/>
              </a:spcAft>
              <a:buClr>
                <a:srgbClr val="000000"/>
              </a:buClr>
              <a:buSzPts val="1200"/>
              <a:buFont typeface="Salesforce Sans"/>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sz="1400"/>
          </a:p>
        </p:txBody>
      </p:sp>
      <p:pic>
        <p:nvPicPr>
          <p:cNvPr id="1360" name="Google Shape;1360;p142"/>
          <p:cNvPicPr preferRelativeResize="0"/>
          <p:nvPr/>
        </p:nvPicPr>
        <p:blipFill rotWithShape="1">
          <a:blip r:embed="rId2">
            <a:alphaModFix/>
          </a:blip>
          <a:srcRect b="585" l="1688" r="683" t="1767"/>
          <a:stretch/>
        </p:blipFill>
        <p:spPr>
          <a:xfrm>
            <a:off x="0" y="0"/>
            <a:ext cx="12188827" cy="6857930"/>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2 - Two Speaker Slide B" showMasterSp="0">
  <p:cSld name="K2 - Speaker Slide B">
    <p:bg>
      <p:bgPr>
        <a:solidFill>
          <a:srgbClr val="003366"/>
        </a:solidFill>
      </p:bgPr>
    </p:bg>
    <p:spTree>
      <p:nvGrpSpPr>
        <p:cNvPr id="1361" name="Shape 1361"/>
        <p:cNvGrpSpPr/>
        <p:nvPr/>
      </p:nvGrpSpPr>
      <p:grpSpPr>
        <a:xfrm>
          <a:off x="0" y="0"/>
          <a:ext cx="0" cy="0"/>
          <a:chOff x="0" y="0"/>
          <a:chExt cx="0" cy="0"/>
        </a:xfrm>
      </p:grpSpPr>
      <p:sp>
        <p:nvSpPr>
          <p:cNvPr id="1362" name="Google Shape;1362;p143"/>
          <p:cNvSpPr txBox="1"/>
          <p:nvPr>
            <p:ph idx="1" type="body"/>
          </p:nvPr>
        </p:nvSpPr>
        <p:spPr>
          <a:xfrm>
            <a:off x="2487953" y="4895798"/>
            <a:ext cx="4540500" cy="601200"/>
          </a:xfrm>
          <a:prstGeom prst="rect">
            <a:avLst/>
          </a:prstGeom>
          <a:noFill/>
          <a:ln>
            <a:noFill/>
          </a:ln>
        </p:spPr>
        <p:txBody>
          <a:bodyPr anchorCtr="0" anchor="t" bIns="0" lIns="0" spcFirstLastPara="1" rIns="0" wrap="square" tIns="0">
            <a:noAutofit/>
          </a:bodyPr>
          <a:lstStyle>
            <a:lvl1pPr indent="-228600" lvl="0" marL="457200" rtl="0" algn="l">
              <a:lnSpc>
                <a:spcPct val="95000"/>
              </a:lnSpc>
              <a:spcBef>
                <a:spcPts val="300"/>
              </a:spcBef>
              <a:spcAft>
                <a:spcPts val="0"/>
              </a:spcAft>
              <a:buClr>
                <a:srgbClr val="FEFEFD"/>
              </a:buClr>
              <a:buSzPts val="1800"/>
              <a:buFont typeface="Salesforce Sans"/>
              <a:buNone/>
              <a:defRPr sz="1800">
                <a:solidFill>
                  <a:srgbClr val="FEFEFD"/>
                </a:solidFill>
              </a:defRPr>
            </a:lvl1pPr>
            <a:lvl2pPr indent="-355600" lvl="1" marL="914400" rtl="0" algn="l">
              <a:lnSpc>
                <a:spcPct val="100000"/>
              </a:lnSpc>
              <a:spcBef>
                <a:spcPts val="1000"/>
              </a:spcBef>
              <a:spcAft>
                <a:spcPts val="0"/>
              </a:spcAft>
              <a:buClr>
                <a:schemeClr val="accent1"/>
              </a:buClr>
              <a:buSzPts val="2000"/>
              <a:buChar char="•"/>
              <a:defRPr/>
            </a:lvl2pPr>
            <a:lvl3pPr indent="-355600" lvl="2" marL="1371600" rtl="0" algn="l">
              <a:lnSpc>
                <a:spcPct val="100000"/>
              </a:lnSpc>
              <a:spcBef>
                <a:spcPts val="1000"/>
              </a:spcBef>
              <a:spcAft>
                <a:spcPts val="0"/>
              </a:spcAft>
              <a:buClr>
                <a:schemeClr val="accent1"/>
              </a:buClr>
              <a:buSzPts val="2000"/>
              <a:buChar char="•"/>
              <a:defRPr/>
            </a:lvl3pPr>
            <a:lvl4pPr indent="-355600" lvl="3" marL="1828800" rtl="0" algn="l">
              <a:lnSpc>
                <a:spcPct val="100000"/>
              </a:lnSpc>
              <a:spcBef>
                <a:spcPts val="1000"/>
              </a:spcBef>
              <a:spcAft>
                <a:spcPts val="0"/>
              </a:spcAft>
              <a:buClr>
                <a:schemeClr val="accent1"/>
              </a:buClr>
              <a:buSzPts val="2000"/>
              <a:buChar char="•"/>
              <a:defRPr/>
            </a:lvl4pPr>
            <a:lvl5pPr indent="-228600" lvl="4" marL="2286000" rtl="0" algn="l">
              <a:lnSpc>
                <a:spcPct val="100000"/>
              </a:lnSpc>
              <a:spcBef>
                <a:spcPts val="1000"/>
              </a:spcBef>
              <a:spcAft>
                <a:spcPts val="0"/>
              </a:spcAft>
              <a:buClr>
                <a:schemeClr val="accent1"/>
              </a:buClr>
              <a:buSzPts val="900"/>
              <a:buNone/>
              <a:defRPr/>
            </a:lvl5pPr>
            <a:lvl6pPr indent="-355600" lvl="5" marL="2743200" rtl="0" algn="l">
              <a:lnSpc>
                <a:spcPct val="100000"/>
              </a:lnSpc>
              <a:spcBef>
                <a:spcPts val="1000"/>
              </a:spcBef>
              <a:spcAft>
                <a:spcPts val="0"/>
              </a:spcAft>
              <a:buClr>
                <a:schemeClr val="accent1"/>
              </a:buClr>
              <a:buSzPts val="2000"/>
              <a:buChar char="•"/>
              <a:defRPr/>
            </a:lvl6pPr>
            <a:lvl7pPr indent="-355600" lvl="6" marL="3200400" rtl="0" algn="l">
              <a:lnSpc>
                <a:spcPct val="100000"/>
              </a:lnSpc>
              <a:spcBef>
                <a:spcPts val="1000"/>
              </a:spcBef>
              <a:spcAft>
                <a:spcPts val="0"/>
              </a:spcAft>
              <a:buClr>
                <a:schemeClr val="accent1"/>
              </a:buClr>
              <a:buSzPts val="2000"/>
              <a:buChar char="•"/>
              <a:defRPr/>
            </a:lvl7pPr>
            <a:lvl8pPr indent="-355600" lvl="7" marL="3657600" rtl="0" algn="l">
              <a:lnSpc>
                <a:spcPct val="100000"/>
              </a:lnSpc>
              <a:spcBef>
                <a:spcPts val="1000"/>
              </a:spcBef>
              <a:spcAft>
                <a:spcPts val="0"/>
              </a:spcAft>
              <a:buClr>
                <a:schemeClr val="accent1"/>
              </a:buClr>
              <a:buSzPts val="2000"/>
              <a:buChar char="•"/>
              <a:defRPr/>
            </a:lvl8pPr>
            <a:lvl9pPr indent="-355600" lvl="8" marL="4114800" rtl="0" algn="l">
              <a:lnSpc>
                <a:spcPct val="100000"/>
              </a:lnSpc>
              <a:spcBef>
                <a:spcPts val="1000"/>
              </a:spcBef>
              <a:spcAft>
                <a:spcPts val="0"/>
              </a:spcAft>
              <a:buClr>
                <a:schemeClr val="accent1"/>
              </a:buClr>
              <a:buSzPts val="2000"/>
              <a:buChar char="•"/>
              <a:defRPr/>
            </a:lvl9pPr>
          </a:lstStyle>
          <a:p/>
        </p:txBody>
      </p:sp>
      <p:sp>
        <p:nvSpPr>
          <p:cNvPr id="1363" name="Google Shape;1363;p143"/>
          <p:cNvSpPr txBox="1"/>
          <p:nvPr>
            <p:ph idx="2" type="body"/>
          </p:nvPr>
        </p:nvSpPr>
        <p:spPr>
          <a:xfrm>
            <a:off x="2480428" y="3446981"/>
            <a:ext cx="5240100" cy="14376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rgbClr val="8CCFFE"/>
              </a:buClr>
              <a:buSzPts val="3200"/>
              <a:buFont typeface="Questrial"/>
              <a:buNone/>
              <a:defRPr sz="3200">
                <a:solidFill>
                  <a:srgbClr val="8CCFFE"/>
                </a:solidFill>
                <a:latin typeface="Questrial"/>
                <a:ea typeface="Questrial"/>
                <a:cs typeface="Questrial"/>
                <a:sym typeface="Questrial"/>
              </a:defRPr>
            </a:lvl1pPr>
            <a:lvl2pPr indent="-355600" lvl="1" marL="914400" rtl="0" algn="l">
              <a:lnSpc>
                <a:spcPct val="100000"/>
              </a:lnSpc>
              <a:spcBef>
                <a:spcPts val="1000"/>
              </a:spcBef>
              <a:spcAft>
                <a:spcPts val="0"/>
              </a:spcAft>
              <a:buClr>
                <a:schemeClr val="accent1"/>
              </a:buClr>
              <a:buSzPts val="2000"/>
              <a:buChar char="•"/>
              <a:defRPr/>
            </a:lvl2pPr>
            <a:lvl3pPr indent="-355600" lvl="2" marL="1371600" rtl="0" algn="l">
              <a:lnSpc>
                <a:spcPct val="100000"/>
              </a:lnSpc>
              <a:spcBef>
                <a:spcPts val="1000"/>
              </a:spcBef>
              <a:spcAft>
                <a:spcPts val="0"/>
              </a:spcAft>
              <a:buClr>
                <a:schemeClr val="accent1"/>
              </a:buClr>
              <a:buSzPts val="2000"/>
              <a:buChar char="•"/>
              <a:defRPr/>
            </a:lvl3pPr>
            <a:lvl4pPr indent="-355600" lvl="3" marL="1828800" rtl="0" algn="l">
              <a:lnSpc>
                <a:spcPct val="100000"/>
              </a:lnSpc>
              <a:spcBef>
                <a:spcPts val="1000"/>
              </a:spcBef>
              <a:spcAft>
                <a:spcPts val="0"/>
              </a:spcAft>
              <a:buClr>
                <a:schemeClr val="accent1"/>
              </a:buClr>
              <a:buSzPts val="2000"/>
              <a:buChar char="•"/>
              <a:defRPr/>
            </a:lvl4pPr>
            <a:lvl5pPr indent="-228600" lvl="4" marL="2286000" rtl="0" algn="l">
              <a:lnSpc>
                <a:spcPct val="100000"/>
              </a:lnSpc>
              <a:spcBef>
                <a:spcPts val="1000"/>
              </a:spcBef>
              <a:spcAft>
                <a:spcPts val="0"/>
              </a:spcAft>
              <a:buClr>
                <a:schemeClr val="accent1"/>
              </a:buClr>
              <a:buSzPts val="900"/>
              <a:buNone/>
              <a:defRPr/>
            </a:lvl5pPr>
            <a:lvl6pPr indent="-355600" lvl="5" marL="2743200" rtl="0" algn="l">
              <a:lnSpc>
                <a:spcPct val="100000"/>
              </a:lnSpc>
              <a:spcBef>
                <a:spcPts val="1000"/>
              </a:spcBef>
              <a:spcAft>
                <a:spcPts val="0"/>
              </a:spcAft>
              <a:buClr>
                <a:schemeClr val="accent1"/>
              </a:buClr>
              <a:buSzPts val="2000"/>
              <a:buChar char="•"/>
              <a:defRPr/>
            </a:lvl6pPr>
            <a:lvl7pPr indent="-355600" lvl="6" marL="3200400" rtl="0" algn="l">
              <a:lnSpc>
                <a:spcPct val="100000"/>
              </a:lnSpc>
              <a:spcBef>
                <a:spcPts val="1000"/>
              </a:spcBef>
              <a:spcAft>
                <a:spcPts val="0"/>
              </a:spcAft>
              <a:buClr>
                <a:schemeClr val="accent1"/>
              </a:buClr>
              <a:buSzPts val="2000"/>
              <a:buChar char="•"/>
              <a:defRPr/>
            </a:lvl7pPr>
            <a:lvl8pPr indent="-355600" lvl="7" marL="3657600" rtl="0" algn="l">
              <a:lnSpc>
                <a:spcPct val="100000"/>
              </a:lnSpc>
              <a:spcBef>
                <a:spcPts val="1000"/>
              </a:spcBef>
              <a:spcAft>
                <a:spcPts val="0"/>
              </a:spcAft>
              <a:buClr>
                <a:schemeClr val="accent1"/>
              </a:buClr>
              <a:buSzPts val="2000"/>
              <a:buChar char="•"/>
              <a:defRPr/>
            </a:lvl8pPr>
            <a:lvl9pPr indent="-355600" lvl="8" marL="4114800" rtl="0" algn="l">
              <a:lnSpc>
                <a:spcPct val="100000"/>
              </a:lnSpc>
              <a:spcBef>
                <a:spcPts val="1000"/>
              </a:spcBef>
              <a:spcAft>
                <a:spcPts val="0"/>
              </a:spcAft>
              <a:buClr>
                <a:schemeClr val="accent1"/>
              </a:buClr>
              <a:buSzPts val="2000"/>
              <a:buChar char="•"/>
              <a:defRPr/>
            </a:lvl9pPr>
          </a:lstStyle>
          <a:p/>
        </p:txBody>
      </p:sp>
      <p:sp>
        <p:nvSpPr>
          <p:cNvPr id="1364" name="Google Shape;1364;p143"/>
          <p:cNvSpPr txBox="1"/>
          <p:nvPr>
            <p:ph idx="3" type="body"/>
          </p:nvPr>
        </p:nvSpPr>
        <p:spPr>
          <a:xfrm>
            <a:off x="579688" y="2393898"/>
            <a:ext cx="4540500" cy="601200"/>
          </a:xfrm>
          <a:prstGeom prst="rect">
            <a:avLst/>
          </a:prstGeom>
          <a:noFill/>
          <a:ln>
            <a:noFill/>
          </a:ln>
        </p:spPr>
        <p:txBody>
          <a:bodyPr anchorCtr="0" anchor="t" bIns="0" lIns="0" spcFirstLastPara="1" rIns="0" wrap="square" tIns="0">
            <a:noAutofit/>
          </a:bodyPr>
          <a:lstStyle>
            <a:lvl1pPr indent="-228600" lvl="0" marL="457200" rtl="0" algn="l">
              <a:lnSpc>
                <a:spcPct val="95000"/>
              </a:lnSpc>
              <a:spcBef>
                <a:spcPts val="300"/>
              </a:spcBef>
              <a:spcAft>
                <a:spcPts val="0"/>
              </a:spcAft>
              <a:buClr>
                <a:srgbClr val="FEFEFD"/>
              </a:buClr>
              <a:buSzPts val="1800"/>
              <a:buFont typeface="Salesforce Sans"/>
              <a:buNone/>
              <a:defRPr sz="1800">
                <a:solidFill>
                  <a:srgbClr val="FEFEFD"/>
                </a:solidFill>
              </a:defRPr>
            </a:lvl1pPr>
            <a:lvl2pPr indent="-355600" lvl="1" marL="914400" rtl="0" algn="l">
              <a:lnSpc>
                <a:spcPct val="100000"/>
              </a:lnSpc>
              <a:spcBef>
                <a:spcPts val="1000"/>
              </a:spcBef>
              <a:spcAft>
                <a:spcPts val="0"/>
              </a:spcAft>
              <a:buClr>
                <a:schemeClr val="accent1"/>
              </a:buClr>
              <a:buSzPts val="2000"/>
              <a:buChar char="•"/>
              <a:defRPr/>
            </a:lvl2pPr>
            <a:lvl3pPr indent="-355600" lvl="2" marL="1371600" rtl="0" algn="l">
              <a:lnSpc>
                <a:spcPct val="100000"/>
              </a:lnSpc>
              <a:spcBef>
                <a:spcPts val="1000"/>
              </a:spcBef>
              <a:spcAft>
                <a:spcPts val="0"/>
              </a:spcAft>
              <a:buClr>
                <a:schemeClr val="accent1"/>
              </a:buClr>
              <a:buSzPts val="2000"/>
              <a:buChar char="•"/>
              <a:defRPr/>
            </a:lvl3pPr>
            <a:lvl4pPr indent="-355600" lvl="3" marL="1828800" rtl="0" algn="l">
              <a:lnSpc>
                <a:spcPct val="100000"/>
              </a:lnSpc>
              <a:spcBef>
                <a:spcPts val="1000"/>
              </a:spcBef>
              <a:spcAft>
                <a:spcPts val="0"/>
              </a:spcAft>
              <a:buClr>
                <a:schemeClr val="accent1"/>
              </a:buClr>
              <a:buSzPts val="2000"/>
              <a:buChar char="•"/>
              <a:defRPr/>
            </a:lvl4pPr>
            <a:lvl5pPr indent="-228600" lvl="4" marL="2286000" rtl="0" algn="l">
              <a:lnSpc>
                <a:spcPct val="100000"/>
              </a:lnSpc>
              <a:spcBef>
                <a:spcPts val="1000"/>
              </a:spcBef>
              <a:spcAft>
                <a:spcPts val="0"/>
              </a:spcAft>
              <a:buClr>
                <a:schemeClr val="accent1"/>
              </a:buClr>
              <a:buSzPts val="900"/>
              <a:buNone/>
              <a:defRPr/>
            </a:lvl5pPr>
            <a:lvl6pPr indent="-355600" lvl="5" marL="2743200" rtl="0" algn="l">
              <a:lnSpc>
                <a:spcPct val="100000"/>
              </a:lnSpc>
              <a:spcBef>
                <a:spcPts val="1000"/>
              </a:spcBef>
              <a:spcAft>
                <a:spcPts val="0"/>
              </a:spcAft>
              <a:buClr>
                <a:schemeClr val="accent1"/>
              </a:buClr>
              <a:buSzPts val="2000"/>
              <a:buChar char="•"/>
              <a:defRPr/>
            </a:lvl6pPr>
            <a:lvl7pPr indent="-355600" lvl="6" marL="3200400" rtl="0" algn="l">
              <a:lnSpc>
                <a:spcPct val="100000"/>
              </a:lnSpc>
              <a:spcBef>
                <a:spcPts val="1000"/>
              </a:spcBef>
              <a:spcAft>
                <a:spcPts val="0"/>
              </a:spcAft>
              <a:buClr>
                <a:schemeClr val="accent1"/>
              </a:buClr>
              <a:buSzPts val="2000"/>
              <a:buChar char="•"/>
              <a:defRPr/>
            </a:lvl7pPr>
            <a:lvl8pPr indent="-355600" lvl="7" marL="3657600" rtl="0" algn="l">
              <a:lnSpc>
                <a:spcPct val="100000"/>
              </a:lnSpc>
              <a:spcBef>
                <a:spcPts val="1000"/>
              </a:spcBef>
              <a:spcAft>
                <a:spcPts val="0"/>
              </a:spcAft>
              <a:buClr>
                <a:schemeClr val="accent1"/>
              </a:buClr>
              <a:buSzPts val="2000"/>
              <a:buChar char="•"/>
              <a:defRPr/>
            </a:lvl8pPr>
            <a:lvl9pPr indent="-355600" lvl="8" marL="4114800" rtl="0" algn="l">
              <a:lnSpc>
                <a:spcPct val="100000"/>
              </a:lnSpc>
              <a:spcBef>
                <a:spcPts val="1000"/>
              </a:spcBef>
              <a:spcAft>
                <a:spcPts val="0"/>
              </a:spcAft>
              <a:buClr>
                <a:schemeClr val="accent1"/>
              </a:buClr>
              <a:buSzPts val="2000"/>
              <a:buChar char="•"/>
              <a:defRPr/>
            </a:lvl9pPr>
          </a:lstStyle>
          <a:p/>
        </p:txBody>
      </p:sp>
      <p:sp>
        <p:nvSpPr>
          <p:cNvPr id="1365" name="Google Shape;1365;p143"/>
          <p:cNvSpPr txBox="1"/>
          <p:nvPr>
            <p:ph idx="4" type="body"/>
          </p:nvPr>
        </p:nvSpPr>
        <p:spPr>
          <a:xfrm>
            <a:off x="572162" y="945081"/>
            <a:ext cx="5240100" cy="1437600"/>
          </a:xfrm>
          <a:prstGeom prst="rect">
            <a:avLst/>
          </a:prstGeom>
          <a:noFill/>
          <a:ln>
            <a:noFill/>
          </a:ln>
        </p:spPr>
        <p:txBody>
          <a:bodyPr anchorCtr="0" anchor="b" bIns="0" lIns="0" spcFirstLastPara="1" rIns="0" wrap="square" tIns="0">
            <a:noAutofit/>
          </a:bodyPr>
          <a:lstStyle>
            <a:lvl1pPr indent="-228600" lvl="0" marL="457200" rtl="0" algn="l">
              <a:lnSpc>
                <a:spcPct val="90000"/>
              </a:lnSpc>
              <a:spcBef>
                <a:spcPts val="0"/>
              </a:spcBef>
              <a:spcAft>
                <a:spcPts val="0"/>
              </a:spcAft>
              <a:buClr>
                <a:srgbClr val="8CCFFE"/>
              </a:buClr>
              <a:buSzPts val="3200"/>
              <a:buFont typeface="Avant Garde Demi SFDC"/>
              <a:buNone/>
              <a:defRPr sz="3200">
                <a:solidFill>
                  <a:srgbClr val="8CCFFE"/>
                </a:solidFill>
                <a:latin typeface="Avant Garde Demi SFDC"/>
                <a:ea typeface="Avant Garde Demi SFDC"/>
                <a:cs typeface="Avant Garde Demi SFDC"/>
                <a:sym typeface="Avant Garde Demi SFDC"/>
              </a:defRPr>
            </a:lvl1pPr>
            <a:lvl2pPr indent="-355600" lvl="1" marL="914400" rtl="0" algn="l">
              <a:lnSpc>
                <a:spcPct val="100000"/>
              </a:lnSpc>
              <a:spcBef>
                <a:spcPts val="1000"/>
              </a:spcBef>
              <a:spcAft>
                <a:spcPts val="0"/>
              </a:spcAft>
              <a:buClr>
                <a:schemeClr val="accent1"/>
              </a:buClr>
              <a:buSzPts val="2000"/>
              <a:buChar char="•"/>
              <a:defRPr/>
            </a:lvl2pPr>
            <a:lvl3pPr indent="-355600" lvl="2" marL="1371600" rtl="0" algn="l">
              <a:lnSpc>
                <a:spcPct val="100000"/>
              </a:lnSpc>
              <a:spcBef>
                <a:spcPts val="1000"/>
              </a:spcBef>
              <a:spcAft>
                <a:spcPts val="0"/>
              </a:spcAft>
              <a:buClr>
                <a:schemeClr val="accent1"/>
              </a:buClr>
              <a:buSzPts val="2000"/>
              <a:buChar char="•"/>
              <a:defRPr/>
            </a:lvl3pPr>
            <a:lvl4pPr indent="-355600" lvl="3" marL="1828800" rtl="0" algn="l">
              <a:lnSpc>
                <a:spcPct val="100000"/>
              </a:lnSpc>
              <a:spcBef>
                <a:spcPts val="1000"/>
              </a:spcBef>
              <a:spcAft>
                <a:spcPts val="0"/>
              </a:spcAft>
              <a:buClr>
                <a:schemeClr val="accent1"/>
              </a:buClr>
              <a:buSzPts val="2000"/>
              <a:buChar char="•"/>
              <a:defRPr/>
            </a:lvl4pPr>
            <a:lvl5pPr indent="-228600" lvl="4" marL="2286000" rtl="0" algn="l">
              <a:lnSpc>
                <a:spcPct val="100000"/>
              </a:lnSpc>
              <a:spcBef>
                <a:spcPts val="1000"/>
              </a:spcBef>
              <a:spcAft>
                <a:spcPts val="0"/>
              </a:spcAft>
              <a:buClr>
                <a:schemeClr val="accent1"/>
              </a:buClr>
              <a:buSzPts val="900"/>
              <a:buNone/>
              <a:defRPr/>
            </a:lvl5pPr>
            <a:lvl6pPr indent="-355600" lvl="5" marL="2743200" rtl="0" algn="l">
              <a:lnSpc>
                <a:spcPct val="100000"/>
              </a:lnSpc>
              <a:spcBef>
                <a:spcPts val="1000"/>
              </a:spcBef>
              <a:spcAft>
                <a:spcPts val="0"/>
              </a:spcAft>
              <a:buClr>
                <a:schemeClr val="accent1"/>
              </a:buClr>
              <a:buSzPts val="2000"/>
              <a:buChar char="•"/>
              <a:defRPr/>
            </a:lvl6pPr>
            <a:lvl7pPr indent="-355600" lvl="6" marL="3200400" rtl="0" algn="l">
              <a:lnSpc>
                <a:spcPct val="100000"/>
              </a:lnSpc>
              <a:spcBef>
                <a:spcPts val="1000"/>
              </a:spcBef>
              <a:spcAft>
                <a:spcPts val="0"/>
              </a:spcAft>
              <a:buClr>
                <a:schemeClr val="accent1"/>
              </a:buClr>
              <a:buSzPts val="2000"/>
              <a:buFont typeface="Avant Garde Demi SFDC"/>
              <a:buChar char="•"/>
              <a:defRPr>
                <a:latin typeface="Avant Garde Demi SFDC"/>
                <a:ea typeface="Avant Garde Demi SFDC"/>
                <a:cs typeface="Avant Garde Demi SFDC"/>
                <a:sym typeface="Avant Garde Demi SFDC"/>
              </a:defRPr>
            </a:lvl7pPr>
            <a:lvl8pPr indent="-355600" lvl="7" marL="3657600" rtl="0" algn="l">
              <a:lnSpc>
                <a:spcPct val="100000"/>
              </a:lnSpc>
              <a:spcBef>
                <a:spcPts val="1000"/>
              </a:spcBef>
              <a:spcAft>
                <a:spcPts val="0"/>
              </a:spcAft>
              <a:buClr>
                <a:schemeClr val="accent1"/>
              </a:buClr>
              <a:buSzPts val="2000"/>
              <a:buChar char="•"/>
              <a:defRPr/>
            </a:lvl8pPr>
            <a:lvl9pPr indent="-355600" lvl="8" marL="4114800" rtl="0" algn="l">
              <a:lnSpc>
                <a:spcPct val="100000"/>
              </a:lnSpc>
              <a:spcBef>
                <a:spcPts val="1000"/>
              </a:spcBef>
              <a:spcAft>
                <a:spcPts val="0"/>
              </a:spcAft>
              <a:buClr>
                <a:schemeClr val="accent1"/>
              </a:buClr>
              <a:buSzPts val="2000"/>
              <a:buChar char="•"/>
              <a:defRPr/>
            </a:lvl9pPr>
          </a:lstStyle>
          <a:p/>
        </p:txBody>
      </p:sp>
      <p:grpSp>
        <p:nvGrpSpPr>
          <p:cNvPr id="1366" name="Google Shape;1366;p143"/>
          <p:cNvGrpSpPr/>
          <p:nvPr/>
        </p:nvGrpSpPr>
        <p:grpSpPr>
          <a:xfrm>
            <a:off x="5135340" y="273359"/>
            <a:ext cx="2812829" cy="3447205"/>
            <a:chOff x="0" y="0"/>
            <a:chExt cx="5626784" cy="6894411"/>
          </a:xfrm>
        </p:grpSpPr>
        <p:pic>
          <p:nvPicPr>
            <p:cNvPr descr="image138-Salesforce-Blue.png" id="1367" name="Google Shape;1367;p143"/>
            <p:cNvPicPr preferRelativeResize="0"/>
            <p:nvPr/>
          </p:nvPicPr>
          <p:blipFill rotWithShape="1">
            <a:blip r:embed="rId2">
              <a:alphaModFix/>
            </a:blip>
            <a:srcRect b="0" l="0" r="0" t="0"/>
            <a:stretch/>
          </p:blipFill>
          <p:spPr>
            <a:xfrm>
              <a:off x="0" y="612733"/>
              <a:ext cx="5626784" cy="6281678"/>
            </a:xfrm>
            <a:prstGeom prst="rect">
              <a:avLst/>
            </a:prstGeom>
            <a:noFill/>
            <a:ln>
              <a:noFill/>
            </a:ln>
          </p:spPr>
        </p:pic>
        <p:pic>
          <p:nvPicPr>
            <p:cNvPr descr="Google Shape;773;p88" id="1368" name="Google Shape;1368;p143"/>
            <p:cNvPicPr preferRelativeResize="0"/>
            <p:nvPr/>
          </p:nvPicPr>
          <p:blipFill rotWithShape="1">
            <a:blip r:embed="rId3">
              <a:alphaModFix/>
            </a:blip>
            <a:srcRect b="0" l="0" r="0" t="0"/>
            <a:stretch/>
          </p:blipFill>
          <p:spPr>
            <a:xfrm>
              <a:off x="3944332" y="0"/>
              <a:ext cx="1577456" cy="1487854"/>
            </a:xfrm>
            <a:prstGeom prst="rect">
              <a:avLst/>
            </a:prstGeom>
            <a:noFill/>
            <a:ln>
              <a:noFill/>
            </a:ln>
          </p:spPr>
        </p:pic>
        <p:pic>
          <p:nvPicPr>
            <p:cNvPr descr="Image" id="1369" name="Google Shape;1369;p143"/>
            <p:cNvPicPr preferRelativeResize="0"/>
            <p:nvPr/>
          </p:nvPicPr>
          <p:blipFill rotWithShape="1">
            <a:blip r:embed="rId4">
              <a:alphaModFix/>
            </a:blip>
            <a:srcRect b="0" l="576" r="0" t="0"/>
            <a:stretch/>
          </p:blipFill>
          <p:spPr>
            <a:xfrm>
              <a:off x="2138824" y="312210"/>
              <a:ext cx="3299647" cy="3582166"/>
            </a:xfrm>
            <a:prstGeom prst="rect">
              <a:avLst/>
            </a:prstGeom>
            <a:noFill/>
            <a:ln>
              <a:noFill/>
            </a:ln>
          </p:spPr>
        </p:pic>
        <p:sp>
          <p:nvSpPr>
            <p:cNvPr id="1370" name="Google Shape;1370;p143"/>
            <p:cNvSpPr/>
            <p:nvPr/>
          </p:nvSpPr>
          <p:spPr>
            <a:xfrm>
              <a:off x="295059" y="957121"/>
              <a:ext cx="5036688" cy="5592816"/>
            </a:xfrm>
            <a:custGeom>
              <a:rect b="b" l="l" r="r" t="t"/>
              <a:pathLst>
                <a:path extrusionOk="0" h="21356" w="21600">
                  <a:moveTo>
                    <a:pt x="0" y="6700"/>
                  </a:moveTo>
                  <a:lnTo>
                    <a:pt x="0" y="14656"/>
                  </a:lnTo>
                  <a:cubicBezTo>
                    <a:pt x="0" y="15631"/>
                    <a:pt x="581" y="16528"/>
                    <a:pt x="1530" y="17015"/>
                  </a:cubicBezTo>
                  <a:lnTo>
                    <a:pt x="9270" y="20991"/>
                  </a:lnTo>
                  <a:cubicBezTo>
                    <a:pt x="10219" y="21478"/>
                    <a:pt x="11381" y="21478"/>
                    <a:pt x="12330" y="20991"/>
                  </a:cubicBezTo>
                  <a:lnTo>
                    <a:pt x="20070" y="17015"/>
                  </a:lnTo>
                  <a:cubicBezTo>
                    <a:pt x="21019" y="16528"/>
                    <a:pt x="21600" y="15631"/>
                    <a:pt x="21600" y="14656"/>
                  </a:cubicBezTo>
                  <a:lnTo>
                    <a:pt x="21600" y="6700"/>
                  </a:lnTo>
                  <a:cubicBezTo>
                    <a:pt x="21600" y="5725"/>
                    <a:pt x="21019" y="4828"/>
                    <a:pt x="20070" y="4341"/>
                  </a:cubicBezTo>
                  <a:lnTo>
                    <a:pt x="12330" y="365"/>
                  </a:lnTo>
                  <a:cubicBezTo>
                    <a:pt x="11381" y="-122"/>
                    <a:pt x="10219" y="-122"/>
                    <a:pt x="9270" y="365"/>
                  </a:cubicBezTo>
                  <a:lnTo>
                    <a:pt x="1530" y="4341"/>
                  </a:lnTo>
                  <a:cubicBezTo>
                    <a:pt x="581" y="4828"/>
                    <a:pt x="0" y="5725"/>
                    <a:pt x="0" y="6700"/>
                  </a:cubicBezTo>
                  <a:close/>
                </a:path>
              </a:pathLst>
            </a:custGeom>
            <a:solidFill>
              <a:srgbClr val="FEFEFD"/>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grpSp>
        <p:nvGrpSpPr>
          <p:cNvPr id="1371" name="Google Shape;1371;p143"/>
          <p:cNvGrpSpPr/>
          <p:nvPr/>
        </p:nvGrpSpPr>
        <p:grpSpPr>
          <a:xfrm>
            <a:off x="6338750" y="3253365"/>
            <a:ext cx="3521150" cy="3140839"/>
            <a:chOff x="0" y="0"/>
            <a:chExt cx="7043709" cy="6281678"/>
          </a:xfrm>
        </p:grpSpPr>
        <p:pic>
          <p:nvPicPr>
            <p:cNvPr descr="Google Shape;773;p88" id="1372" name="Google Shape;1372;p143"/>
            <p:cNvPicPr preferRelativeResize="0"/>
            <p:nvPr/>
          </p:nvPicPr>
          <p:blipFill rotWithShape="1">
            <a:blip r:embed="rId3">
              <a:alphaModFix/>
            </a:blip>
            <a:srcRect b="0" l="0" r="0" t="0"/>
            <a:stretch/>
          </p:blipFill>
          <p:spPr>
            <a:xfrm>
              <a:off x="0" y="2444967"/>
              <a:ext cx="1475350" cy="1391549"/>
            </a:xfrm>
            <a:prstGeom prst="rect">
              <a:avLst/>
            </a:prstGeom>
            <a:noFill/>
            <a:ln>
              <a:noFill/>
            </a:ln>
          </p:spPr>
        </p:pic>
        <p:pic>
          <p:nvPicPr>
            <p:cNvPr descr="image138-Salesforce-Blue.png" id="1373" name="Google Shape;1373;p143"/>
            <p:cNvPicPr preferRelativeResize="0"/>
            <p:nvPr/>
          </p:nvPicPr>
          <p:blipFill rotWithShape="1">
            <a:blip r:embed="rId2">
              <a:alphaModFix/>
            </a:blip>
            <a:srcRect b="0" l="0" r="0" t="0"/>
            <a:stretch/>
          </p:blipFill>
          <p:spPr>
            <a:xfrm>
              <a:off x="1416925" y="0"/>
              <a:ext cx="5626784" cy="6281678"/>
            </a:xfrm>
            <a:prstGeom prst="rect">
              <a:avLst/>
            </a:prstGeom>
            <a:noFill/>
            <a:ln>
              <a:noFill/>
            </a:ln>
          </p:spPr>
        </p:pic>
        <p:sp>
          <p:nvSpPr>
            <p:cNvPr id="1374" name="Google Shape;1374;p143"/>
            <p:cNvSpPr/>
            <p:nvPr/>
          </p:nvSpPr>
          <p:spPr>
            <a:xfrm>
              <a:off x="1711984" y="344388"/>
              <a:ext cx="5036688" cy="5592816"/>
            </a:xfrm>
            <a:custGeom>
              <a:rect b="b" l="l" r="r" t="t"/>
              <a:pathLst>
                <a:path extrusionOk="0" h="21356" w="21600">
                  <a:moveTo>
                    <a:pt x="0" y="6700"/>
                  </a:moveTo>
                  <a:lnTo>
                    <a:pt x="0" y="14656"/>
                  </a:lnTo>
                  <a:cubicBezTo>
                    <a:pt x="0" y="15631"/>
                    <a:pt x="581" y="16528"/>
                    <a:pt x="1530" y="17015"/>
                  </a:cubicBezTo>
                  <a:lnTo>
                    <a:pt x="9270" y="20991"/>
                  </a:lnTo>
                  <a:cubicBezTo>
                    <a:pt x="10219" y="21478"/>
                    <a:pt x="11381" y="21478"/>
                    <a:pt x="12330" y="20991"/>
                  </a:cubicBezTo>
                  <a:lnTo>
                    <a:pt x="20070" y="17015"/>
                  </a:lnTo>
                  <a:cubicBezTo>
                    <a:pt x="21019" y="16528"/>
                    <a:pt x="21600" y="15631"/>
                    <a:pt x="21600" y="14656"/>
                  </a:cubicBezTo>
                  <a:lnTo>
                    <a:pt x="21600" y="6700"/>
                  </a:lnTo>
                  <a:cubicBezTo>
                    <a:pt x="21600" y="5725"/>
                    <a:pt x="21019" y="4828"/>
                    <a:pt x="20070" y="4341"/>
                  </a:cubicBezTo>
                  <a:lnTo>
                    <a:pt x="12330" y="365"/>
                  </a:lnTo>
                  <a:cubicBezTo>
                    <a:pt x="11381" y="-122"/>
                    <a:pt x="10219" y="-122"/>
                    <a:pt x="9270" y="365"/>
                  </a:cubicBezTo>
                  <a:lnTo>
                    <a:pt x="1530" y="4341"/>
                  </a:lnTo>
                  <a:cubicBezTo>
                    <a:pt x="581" y="4828"/>
                    <a:pt x="0" y="5725"/>
                    <a:pt x="0" y="6700"/>
                  </a:cubicBezTo>
                  <a:close/>
                </a:path>
              </a:pathLst>
            </a:custGeom>
            <a:solidFill>
              <a:srgbClr val="FEFEFD"/>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Calibri"/>
                <a:ea typeface="Calibri"/>
                <a:cs typeface="Calibri"/>
                <a:sym typeface="Calibri"/>
              </a:endParaRPr>
            </a:p>
          </p:txBody>
        </p:sp>
      </p:grpSp>
      <p:sp>
        <p:nvSpPr>
          <p:cNvPr id="1375" name="Google Shape;1375;p143"/>
          <p:cNvSpPr txBox="1"/>
          <p:nvPr>
            <p:ph idx="12" type="sldNum"/>
          </p:nvPr>
        </p:nvSpPr>
        <p:spPr>
          <a:xfrm>
            <a:off x="5891477" y="6172200"/>
            <a:ext cx="2841000" cy="2769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Salesforce Sans"/>
              <a:buNone/>
              <a:defRPr sz="1200">
                <a:solidFill>
                  <a:srgbClr val="000000"/>
                </a:solidFill>
              </a:defRPr>
            </a:lvl1pPr>
            <a:lvl2pPr indent="0" lvl="1" marL="0" marR="0" rtl="0" algn="r">
              <a:lnSpc>
                <a:spcPct val="100000"/>
              </a:lnSpc>
              <a:spcBef>
                <a:spcPts val="0"/>
              </a:spcBef>
              <a:spcAft>
                <a:spcPts val="0"/>
              </a:spcAft>
              <a:buClr>
                <a:srgbClr val="000000"/>
              </a:buClr>
              <a:buSzPts val="1200"/>
              <a:buFont typeface="Salesforce Sans"/>
              <a:buNone/>
              <a:defRPr sz="1200">
                <a:solidFill>
                  <a:srgbClr val="000000"/>
                </a:solidFill>
              </a:defRPr>
            </a:lvl2pPr>
            <a:lvl3pPr indent="0" lvl="2" marL="0" marR="0" rtl="0" algn="r">
              <a:lnSpc>
                <a:spcPct val="100000"/>
              </a:lnSpc>
              <a:spcBef>
                <a:spcPts val="0"/>
              </a:spcBef>
              <a:spcAft>
                <a:spcPts val="0"/>
              </a:spcAft>
              <a:buClr>
                <a:srgbClr val="000000"/>
              </a:buClr>
              <a:buSzPts val="1200"/>
              <a:buFont typeface="Salesforce Sans"/>
              <a:buNone/>
              <a:defRPr sz="1200">
                <a:solidFill>
                  <a:srgbClr val="000000"/>
                </a:solidFill>
              </a:defRPr>
            </a:lvl3pPr>
            <a:lvl4pPr indent="0" lvl="3" marL="0" marR="0" rtl="0" algn="r">
              <a:lnSpc>
                <a:spcPct val="100000"/>
              </a:lnSpc>
              <a:spcBef>
                <a:spcPts val="0"/>
              </a:spcBef>
              <a:spcAft>
                <a:spcPts val="0"/>
              </a:spcAft>
              <a:buClr>
                <a:srgbClr val="000000"/>
              </a:buClr>
              <a:buSzPts val="1200"/>
              <a:buFont typeface="Salesforce Sans"/>
              <a:buNone/>
              <a:defRPr sz="1200">
                <a:solidFill>
                  <a:srgbClr val="000000"/>
                </a:solidFill>
              </a:defRPr>
            </a:lvl4pPr>
            <a:lvl5pPr indent="0" lvl="4" marL="0" marR="0" rtl="0" algn="r">
              <a:lnSpc>
                <a:spcPct val="100000"/>
              </a:lnSpc>
              <a:spcBef>
                <a:spcPts val="0"/>
              </a:spcBef>
              <a:spcAft>
                <a:spcPts val="0"/>
              </a:spcAft>
              <a:buClr>
                <a:srgbClr val="000000"/>
              </a:buClr>
              <a:buSzPts val="1200"/>
              <a:buFont typeface="Salesforce Sans"/>
              <a:buNone/>
              <a:defRPr sz="1200">
                <a:solidFill>
                  <a:srgbClr val="000000"/>
                </a:solidFill>
              </a:defRPr>
            </a:lvl5pPr>
            <a:lvl6pPr indent="0" lvl="5" marL="0" marR="0" rtl="0" algn="r">
              <a:lnSpc>
                <a:spcPct val="100000"/>
              </a:lnSpc>
              <a:spcBef>
                <a:spcPts val="0"/>
              </a:spcBef>
              <a:spcAft>
                <a:spcPts val="0"/>
              </a:spcAft>
              <a:buClr>
                <a:srgbClr val="000000"/>
              </a:buClr>
              <a:buSzPts val="1200"/>
              <a:buFont typeface="Salesforce Sans"/>
              <a:buNone/>
              <a:defRPr sz="1200">
                <a:solidFill>
                  <a:srgbClr val="000000"/>
                </a:solidFill>
              </a:defRPr>
            </a:lvl6pPr>
            <a:lvl7pPr indent="0" lvl="6" marL="0" marR="0" rtl="0" algn="r">
              <a:lnSpc>
                <a:spcPct val="100000"/>
              </a:lnSpc>
              <a:spcBef>
                <a:spcPts val="0"/>
              </a:spcBef>
              <a:spcAft>
                <a:spcPts val="0"/>
              </a:spcAft>
              <a:buClr>
                <a:srgbClr val="000000"/>
              </a:buClr>
              <a:buSzPts val="1200"/>
              <a:buFont typeface="Salesforce Sans"/>
              <a:buNone/>
              <a:defRPr sz="1200">
                <a:solidFill>
                  <a:srgbClr val="000000"/>
                </a:solidFill>
              </a:defRPr>
            </a:lvl7pPr>
            <a:lvl8pPr indent="0" lvl="7" marL="0" marR="0" rtl="0" algn="r">
              <a:lnSpc>
                <a:spcPct val="100000"/>
              </a:lnSpc>
              <a:spcBef>
                <a:spcPts val="0"/>
              </a:spcBef>
              <a:spcAft>
                <a:spcPts val="0"/>
              </a:spcAft>
              <a:buClr>
                <a:srgbClr val="000000"/>
              </a:buClr>
              <a:buSzPts val="1200"/>
              <a:buFont typeface="Salesforce Sans"/>
              <a:buNone/>
              <a:defRPr sz="1200">
                <a:solidFill>
                  <a:srgbClr val="000000"/>
                </a:solidFill>
              </a:defRPr>
            </a:lvl8pPr>
            <a:lvl9pPr indent="0" lvl="8" marL="0" marR="0" rtl="0" algn="r">
              <a:lnSpc>
                <a:spcPct val="100000"/>
              </a:lnSpc>
              <a:spcBef>
                <a:spcPts val="0"/>
              </a:spcBef>
              <a:spcAft>
                <a:spcPts val="0"/>
              </a:spcAft>
              <a:buClr>
                <a:srgbClr val="000000"/>
              </a:buClr>
              <a:buSzPts val="1200"/>
              <a:buFont typeface="Salesforce Sans"/>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sz="140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5 - 70/30 Image Right - Basic">
  <p:cSld name="Basic_4_1_1_1_1_3_3">
    <p:spTree>
      <p:nvGrpSpPr>
        <p:cNvPr id="148" name="Shape 148"/>
        <p:cNvGrpSpPr/>
        <p:nvPr/>
      </p:nvGrpSpPr>
      <p:grpSpPr>
        <a:xfrm>
          <a:off x="0" y="0"/>
          <a:ext cx="0" cy="0"/>
          <a:chOff x="0" y="0"/>
          <a:chExt cx="0" cy="0"/>
        </a:xfrm>
      </p:grpSpPr>
      <p:sp>
        <p:nvSpPr>
          <p:cNvPr id="149" name="Google Shape;149;p15"/>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150" name="Google Shape;150;p15"/>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51" name="Google Shape;151;p15"/>
          <p:cNvPicPr preferRelativeResize="0"/>
          <p:nvPr/>
        </p:nvPicPr>
        <p:blipFill>
          <a:blip r:embed="rId2">
            <a:alphaModFix/>
          </a:blip>
          <a:stretch>
            <a:fillRect/>
          </a:stretch>
        </p:blipFill>
        <p:spPr>
          <a:xfrm>
            <a:off x="9634048" y="1866350"/>
            <a:ext cx="2561624" cy="4231577"/>
          </a:xfrm>
          <a:prstGeom prst="rect">
            <a:avLst/>
          </a:prstGeom>
          <a:noFill/>
          <a:ln>
            <a:noFill/>
          </a:ln>
        </p:spPr>
      </p:pic>
      <p:pic>
        <p:nvPicPr>
          <p:cNvPr id="152" name="Google Shape;152;p15"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153" name="Google Shape;153;p15"/>
          <p:cNvSpPr txBox="1"/>
          <p:nvPr>
            <p:ph idx="2" type="subTitle"/>
          </p:nvPr>
        </p:nvSpPr>
        <p:spPr>
          <a:xfrm>
            <a:off x="576075" y="6446375"/>
            <a:ext cx="72561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154" name="Google Shape;154;p15"/>
          <p:cNvSpPr txBox="1"/>
          <p:nvPr>
            <p:ph idx="3" type="body"/>
          </p:nvPr>
        </p:nvSpPr>
        <p:spPr>
          <a:xfrm>
            <a:off x="576075" y="1783075"/>
            <a:ext cx="75531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 -  Survey Slide" showMasterSp="0">
  <p:cSld name="K2 - Speaker Slide B_1">
    <p:bg>
      <p:bgPr>
        <a:solidFill>
          <a:srgbClr val="003366"/>
        </a:solidFill>
      </p:bgPr>
    </p:bg>
    <p:spTree>
      <p:nvGrpSpPr>
        <p:cNvPr id="1376" name="Shape 1376"/>
        <p:cNvGrpSpPr/>
        <p:nvPr/>
      </p:nvGrpSpPr>
      <p:grpSpPr>
        <a:xfrm>
          <a:off x="0" y="0"/>
          <a:ext cx="0" cy="0"/>
          <a:chOff x="0" y="0"/>
          <a:chExt cx="0" cy="0"/>
        </a:xfrm>
      </p:grpSpPr>
      <p:sp>
        <p:nvSpPr>
          <p:cNvPr id="1377" name="Google Shape;1377;p144"/>
          <p:cNvSpPr txBox="1"/>
          <p:nvPr>
            <p:ph idx="12" type="sldNum"/>
          </p:nvPr>
        </p:nvSpPr>
        <p:spPr>
          <a:xfrm>
            <a:off x="5891477" y="6172200"/>
            <a:ext cx="2841000" cy="276900"/>
          </a:xfrm>
          <a:prstGeom prst="rect">
            <a:avLst/>
          </a:prstGeom>
          <a:noFill/>
          <a:ln>
            <a:noFill/>
          </a:ln>
        </p:spPr>
        <p:txBody>
          <a:bodyPr anchorCtr="0" anchor="ctr" bIns="45700" lIns="45700" spcFirstLastPara="1" rIns="45700" wrap="square" tIns="45700">
            <a:spAutoFit/>
          </a:bodyPr>
          <a:lstStyle>
            <a:lvl1pPr indent="0" lvl="0" marL="0" marR="0" rtl="0" algn="r">
              <a:lnSpc>
                <a:spcPct val="100000"/>
              </a:lnSpc>
              <a:spcBef>
                <a:spcPts val="0"/>
              </a:spcBef>
              <a:spcAft>
                <a:spcPts val="0"/>
              </a:spcAft>
              <a:buClr>
                <a:srgbClr val="000000"/>
              </a:buClr>
              <a:buSzPts val="1200"/>
              <a:buFont typeface="Salesforce Sans"/>
              <a:buNone/>
              <a:defRPr sz="1200">
                <a:solidFill>
                  <a:srgbClr val="000000"/>
                </a:solidFill>
              </a:defRPr>
            </a:lvl1pPr>
            <a:lvl2pPr indent="0" lvl="1" marL="0" marR="0" rtl="0" algn="r">
              <a:lnSpc>
                <a:spcPct val="100000"/>
              </a:lnSpc>
              <a:spcBef>
                <a:spcPts val="0"/>
              </a:spcBef>
              <a:spcAft>
                <a:spcPts val="0"/>
              </a:spcAft>
              <a:buClr>
                <a:srgbClr val="000000"/>
              </a:buClr>
              <a:buSzPts val="1200"/>
              <a:buFont typeface="Salesforce Sans"/>
              <a:buNone/>
              <a:defRPr sz="1200">
                <a:solidFill>
                  <a:srgbClr val="000000"/>
                </a:solidFill>
              </a:defRPr>
            </a:lvl2pPr>
            <a:lvl3pPr indent="0" lvl="2" marL="0" marR="0" rtl="0" algn="r">
              <a:lnSpc>
                <a:spcPct val="100000"/>
              </a:lnSpc>
              <a:spcBef>
                <a:spcPts val="0"/>
              </a:spcBef>
              <a:spcAft>
                <a:spcPts val="0"/>
              </a:spcAft>
              <a:buClr>
                <a:srgbClr val="000000"/>
              </a:buClr>
              <a:buSzPts val="1200"/>
              <a:buFont typeface="Salesforce Sans"/>
              <a:buNone/>
              <a:defRPr sz="1200">
                <a:solidFill>
                  <a:srgbClr val="000000"/>
                </a:solidFill>
              </a:defRPr>
            </a:lvl3pPr>
            <a:lvl4pPr indent="0" lvl="3" marL="0" marR="0" rtl="0" algn="r">
              <a:lnSpc>
                <a:spcPct val="100000"/>
              </a:lnSpc>
              <a:spcBef>
                <a:spcPts val="0"/>
              </a:spcBef>
              <a:spcAft>
                <a:spcPts val="0"/>
              </a:spcAft>
              <a:buClr>
                <a:srgbClr val="000000"/>
              </a:buClr>
              <a:buSzPts val="1200"/>
              <a:buFont typeface="Salesforce Sans"/>
              <a:buNone/>
              <a:defRPr sz="1200">
                <a:solidFill>
                  <a:srgbClr val="000000"/>
                </a:solidFill>
              </a:defRPr>
            </a:lvl4pPr>
            <a:lvl5pPr indent="0" lvl="4" marL="0" marR="0" rtl="0" algn="r">
              <a:lnSpc>
                <a:spcPct val="100000"/>
              </a:lnSpc>
              <a:spcBef>
                <a:spcPts val="0"/>
              </a:spcBef>
              <a:spcAft>
                <a:spcPts val="0"/>
              </a:spcAft>
              <a:buClr>
                <a:srgbClr val="000000"/>
              </a:buClr>
              <a:buSzPts val="1200"/>
              <a:buFont typeface="Salesforce Sans"/>
              <a:buNone/>
              <a:defRPr sz="1200">
                <a:solidFill>
                  <a:srgbClr val="000000"/>
                </a:solidFill>
              </a:defRPr>
            </a:lvl5pPr>
            <a:lvl6pPr indent="0" lvl="5" marL="0" marR="0" rtl="0" algn="r">
              <a:lnSpc>
                <a:spcPct val="100000"/>
              </a:lnSpc>
              <a:spcBef>
                <a:spcPts val="0"/>
              </a:spcBef>
              <a:spcAft>
                <a:spcPts val="0"/>
              </a:spcAft>
              <a:buClr>
                <a:srgbClr val="000000"/>
              </a:buClr>
              <a:buSzPts val="1200"/>
              <a:buFont typeface="Salesforce Sans"/>
              <a:buNone/>
              <a:defRPr sz="1200">
                <a:solidFill>
                  <a:srgbClr val="000000"/>
                </a:solidFill>
              </a:defRPr>
            </a:lvl6pPr>
            <a:lvl7pPr indent="0" lvl="6" marL="0" marR="0" rtl="0" algn="r">
              <a:lnSpc>
                <a:spcPct val="100000"/>
              </a:lnSpc>
              <a:spcBef>
                <a:spcPts val="0"/>
              </a:spcBef>
              <a:spcAft>
                <a:spcPts val="0"/>
              </a:spcAft>
              <a:buClr>
                <a:srgbClr val="000000"/>
              </a:buClr>
              <a:buSzPts val="1200"/>
              <a:buFont typeface="Salesforce Sans"/>
              <a:buNone/>
              <a:defRPr sz="1200">
                <a:solidFill>
                  <a:srgbClr val="000000"/>
                </a:solidFill>
              </a:defRPr>
            </a:lvl7pPr>
            <a:lvl8pPr indent="0" lvl="7" marL="0" marR="0" rtl="0" algn="r">
              <a:lnSpc>
                <a:spcPct val="100000"/>
              </a:lnSpc>
              <a:spcBef>
                <a:spcPts val="0"/>
              </a:spcBef>
              <a:spcAft>
                <a:spcPts val="0"/>
              </a:spcAft>
              <a:buClr>
                <a:srgbClr val="000000"/>
              </a:buClr>
              <a:buSzPts val="1200"/>
              <a:buFont typeface="Salesforce Sans"/>
              <a:buNone/>
              <a:defRPr sz="1200">
                <a:solidFill>
                  <a:srgbClr val="000000"/>
                </a:solidFill>
              </a:defRPr>
            </a:lvl8pPr>
            <a:lvl9pPr indent="0" lvl="8" marL="0" marR="0" rtl="0" algn="r">
              <a:lnSpc>
                <a:spcPct val="100000"/>
              </a:lnSpc>
              <a:spcBef>
                <a:spcPts val="0"/>
              </a:spcBef>
              <a:spcAft>
                <a:spcPts val="0"/>
              </a:spcAft>
              <a:buClr>
                <a:srgbClr val="000000"/>
              </a:buClr>
              <a:buSzPts val="1200"/>
              <a:buFont typeface="Salesforce Sans"/>
              <a:buNone/>
              <a:defRPr sz="1200">
                <a:solidFill>
                  <a:srgbClr val="000000"/>
                </a:solidFill>
              </a:defRPr>
            </a:lvl9pPr>
          </a:lstStyle>
          <a:p>
            <a:pPr indent="0" lvl="0" marL="0" rtl="0" algn="r">
              <a:spcBef>
                <a:spcPts val="0"/>
              </a:spcBef>
              <a:spcAft>
                <a:spcPts val="0"/>
              </a:spcAft>
              <a:buNone/>
            </a:pPr>
            <a:fld id="{00000000-1234-1234-1234-123412341234}" type="slidenum">
              <a:rPr lang="en-US"/>
              <a:t>‹#›</a:t>
            </a:fld>
            <a:endParaRPr sz="1400"/>
          </a:p>
        </p:txBody>
      </p:sp>
      <p:pic>
        <p:nvPicPr>
          <p:cNvPr id="1378" name="Google Shape;1378;p144"/>
          <p:cNvPicPr preferRelativeResize="0"/>
          <p:nvPr/>
        </p:nvPicPr>
        <p:blipFill rotWithShape="1">
          <a:blip r:embed="rId2">
            <a:alphaModFix/>
          </a:blip>
          <a:srcRect b="0" l="0" r="0" t="0"/>
          <a:stretch/>
        </p:blipFill>
        <p:spPr>
          <a:xfrm>
            <a:off x="-1520" y="0"/>
            <a:ext cx="12191866" cy="6857930"/>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1 - DF23 - CTA - One Column">
  <p:cSld name="Basic_4_1_3_1_4_3">
    <p:bg>
      <p:bgPr>
        <a:solidFill>
          <a:srgbClr val="EAF5FE"/>
        </a:solidFill>
      </p:bgPr>
    </p:bg>
    <p:spTree>
      <p:nvGrpSpPr>
        <p:cNvPr id="1379" name="Shape 1379"/>
        <p:cNvGrpSpPr/>
        <p:nvPr/>
      </p:nvGrpSpPr>
      <p:grpSpPr>
        <a:xfrm>
          <a:off x="0" y="0"/>
          <a:ext cx="0" cy="0"/>
          <a:chOff x="0" y="0"/>
          <a:chExt cx="0" cy="0"/>
        </a:xfrm>
      </p:grpSpPr>
      <p:pic>
        <p:nvPicPr>
          <p:cNvPr id="1380" name="Google Shape;1380;p145"/>
          <p:cNvPicPr preferRelativeResize="0"/>
          <p:nvPr/>
        </p:nvPicPr>
        <p:blipFill rotWithShape="1">
          <a:blip r:embed="rId2">
            <a:alphaModFix/>
          </a:blip>
          <a:srcRect b="0" l="0" r="0" t="0"/>
          <a:stretch/>
        </p:blipFill>
        <p:spPr>
          <a:xfrm>
            <a:off x="-1520" y="0"/>
            <a:ext cx="12191866" cy="6857930"/>
          </a:xfrm>
          <a:prstGeom prst="rect">
            <a:avLst/>
          </a:prstGeom>
          <a:noFill/>
          <a:ln>
            <a:noFill/>
          </a:ln>
        </p:spPr>
      </p:pic>
      <p:sp>
        <p:nvSpPr>
          <p:cNvPr id="1381" name="Google Shape;1381;p145"/>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1382" name="Google Shape;1382;p145"/>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sp>
        <p:nvSpPr>
          <p:cNvPr id="1383" name="Google Shape;1383;p145"/>
          <p:cNvSpPr txBox="1"/>
          <p:nvPr>
            <p:ph idx="2" type="body"/>
          </p:nvPr>
        </p:nvSpPr>
        <p:spPr>
          <a:xfrm>
            <a:off x="748175" y="1911100"/>
            <a:ext cx="10698900" cy="4188300"/>
          </a:xfrm>
          <a:prstGeom prst="rect">
            <a:avLst/>
          </a:prstGeom>
        </p:spPr>
        <p:txBody>
          <a:bodyPr anchorCtr="0" anchor="t" bIns="0" lIns="0" spcFirstLastPara="1" rIns="0" wrap="square" tIns="0">
            <a:noAutofit/>
          </a:bodyPr>
          <a:lstStyle>
            <a:lvl1pPr indent="-228600" lvl="0" marL="457200" rtl="0">
              <a:spcBef>
                <a:spcPts val="0"/>
              </a:spcBef>
              <a:spcAft>
                <a:spcPts val="0"/>
              </a:spcAft>
              <a:buClr>
                <a:schemeClr val="accent1"/>
              </a:buClr>
              <a:buSzPts val="2000"/>
              <a:buFont typeface="Avant Garde Demi SFDC"/>
              <a:buNone/>
              <a:defRPr>
                <a:solidFill>
                  <a:schemeClr val="accent1"/>
                </a:solidFill>
                <a:latin typeface="Avant Garde Demi SFDC"/>
                <a:ea typeface="Avant Garde Demi SFDC"/>
                <a:cs typeface="Avant Garde Demi SFDC"/>
                <a:sym typeface="Avant Garde Demi SFDC"/>
              </a:defRPr>
            </a:lvl1pPr>
            <a:lvl2pPr indent="-342900" lvl="1" marL="914400" rtl="0">
              <a:spcBef>
                <a:spcPts val="200"/>
              </a:spcBef>
              <a:spcAft>
                <a:spcPts val="0"/>
              </a:spcAft>
              <a:buSzPts val="1800"/>
              <a:buChar char="•"/>
              <a:defRPr/>
            </a:lvl2pPr>
            <a:lvl3pPr indent="-330200" lvl="2" marL="1371600" rtl="0">
              <a:spcBef>
                <a:spcPts val="600"/>
              </a:spcBef>
              <a:spcAft>
                <a:spcPts val="0"/>
              </a:spcAft>
              <a:buSzPts val="1600"/>
              <a:buChar char="•"/>
              <a:defRPr/>
            </a:lvl3pPr>
            <a:lvl4pPr indent="-317500" lvl="3" marL="1828800" rtl="0">
              <a:spcBef>
                <a:spcPts val="600"/>
              </a:spcBef>
              <a:spcAft>
                <a:spcPts val="0"/>
              </a:spcAft>
              <a:buSzPts val="1400"/>
              <a:buChar char="•"/>
              <a:defRPr/>
            </a:lvl4pPr>
            <a:lvl5pPr indent="-228600" lvl="4" marL="2286000" rtl="0">
              <a:spcBef>
                <a:spcPts val="600"/>
              </a:spcBef>
              <a:spcAft>
                <a:spcPts val="0"/>
              </a:spcAft>
              <a:buSzPts val="1400"/>
              <a:buNone/>
              <a:defRPr/>
            </a:lvl5pPr>
            <a:lvl6pPr indent="-355600" lvl="5" marL="2743200" rtl="0">
              <a:spcBef>
                <a:spcPts val="6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2 - DF23 - CTA - Two Column">
  <p:cSld name="Basic_4_1_3_1_1_1_1_1_1_1_1_1_1_1_1_1_1_1_2">
    <p:bg>
      <p:bgPr>
        <a:solidFill>
          <a:srgbClr val="EAF5FE"/>
        </a:solidFill>
      </p:bgPr>
    </p:bg>
    <p:spTree>
      <p:nvGrpSpPr>
        <p:cNvPr id="1384" name="Shape 1384"/>
        <p:cNvGrpSpPr/>
        <p:nvPr/>
      </p:nvGrpSpPr>
      <p:grpSpPr>
        <a:xfrm>
          <a:off x="0" y="0"/>
          <a:ext cx="0" cy="0"/>
          <a:chOff x="0" y="0"/>
          <a:chExt cx="0" cy="0"/>
        </a:xfrm>
      </p:grpSpPr>
      <p:pic>
        <p:nvPicPr>
          <p:cNvPr id="1385" name="Google Shape;1385;p146"/>
          <p:cNvPicPr preferRelativeResize="0"/>
          <p:nvPr/>
        </p:nvPicPr>
        <p:blipFill rotWithShape="1">
          <a:blip r:embed="rId2">
            <a:alphaModFix/>
          </a:blip>
          <a:srcRect b="0" l="0" r="0" t="0"/>
          <a:stretch/>
        </p:blipFill>
        <p:spPr>
          <a:xfrm>
            <a:off x="-1520" y="0"/>
            <a:ext cx="12191866" cy="6857930"/>
          </a:xfrm>
          <a:prstGeom prst="rect">
            <a:avLst/>
          </a:prstGeom>
          <a:noFill/>
          <a:ln>
            <a:noFill/>
          </a:ln>
        </p:spPr>
      </p:pic>
      <p:sp>
        <p:nvSpPr>
          <p:cNvPr id="1386" name="Google Shape;1386;p146"/>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9pPr>
          </a:lstStyle>
          <a:p/>
        </p:txBody>
      </p:sp>
      <p:sp>
        <p:nvSpPr>
          <p:cNvPr id="1387" name="Google Shape;1387;p146"/>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sp>
        <p:nvSpPr>
          <p:cNvPr id="1388" name="Google Shape;1388;p146"/>
          <p:cNvSpPr txBox="1"/>
          <p:nvPr>
            <p:ph idx="2" type="body"/>
          </p:nvPr>
        </p:nvSpPr>
        <p:spPr>
          <a:xfrm>
            <a:off x="748175" y="1911100"/>
            <a:ext cx="5047800" cy="4188300"/>
          </a:xfrm>
          <a:prstGeom prst="rect">
            <a:avLst/>
          </a:prstGeom>
        </p:spPr>
        <p:txBody>
          <a:bodyPr anchorCtr="0" anchor="t" bIns="0" lIns="0" spcFirstLastPara="1" rIns="0" wrap="square" tIns="0">
            <a:noAutofit/>
          </a:bodyPr>
          <a:lstStyle>
            <a:lvl1pPr indent="-228600" lvl="0" marL="457200" rtl="0">
              <a:spcBef>
                <a:spcPts val="0"/>
              </a:spcBef>
              <a:spcAft>
                <a:spcPts val="0"/>
              </a:spcAft>
              <a:buClr>
                <a:schemeClr val="accent1"/>
              </a:buClr>
              <a:buSzPts val="2000"/>
              <a:buFont typeface="Avant Garde Demi SFDC"/>
              <a:buNone/>
              <a:defRPr>
                <a:solidFill>
                  <a:schemeClr val="accent1"/>
                </a:solidFill>
                <a:latin typeface="Avant Garde Demi SFDC"/>
                <a:ea typeface="Avant Garde Demi SFDC"/>
                <a:cs typeface="Avant Garde Demi SFDC"/>
                <a:sym typeface="Avant Garde Demi SFDC"/>
              </a:defRPr>
            </a:lvl1pPr>
            <a:lvl2pPr indent="-342900" lvl="1" marL="914400" rtl="0">
              <a:spcBef>
                <a:spcPts val="200"/>
              </a:spcBef>
              <a:spcAft>
                <a:spcPts val="0"/>
              </a:spcAft>
              <a:buSzPts val="1800"/>
              <a:buChar char="•"/>
              <a:defRPr/>
            </a:lvl2pPr>
            <a:lvl3pPr indent="-330200" lvl="2" marL="1371600" rtl="0">
              <a:spcBef>
                <a:spcPts val="600"/>
              </a:spcBef>
              <a:spcAft>
                <a:spcPts val="0"/>
              </a:spcAft>
              <a:buSzPts val="1600"/>
              <a:buChar char="•"/>
              <a:defRPr/>
            </a:lvl3pPr>
            <a:lvl4pPr indent="-317500" lvl="3" marL="1828800" rtl="0">
              <a:spcBef>
                <a:spcPts val="600"/>
              </a:spcBef>
              <a:spcAft>
                <a:spcPts val="0"/>
              </a:spcAft>
              <a:buSzPts val="1400"/>
              <a:buChar char="•"/>
              <a:defRPr/>
            </a:lvl4pPr>
            <a:lvl5pPr indent="-228600" lvl="4" marL="2286000" rtl="0">
              <a:spcBef>
                <a:spcPts val="600"/>
              </a:spcBef>
              <a:spcAft>
                <a:spcPts val="0"/>
              </a:spcAft>
              <a:buSzPts val="1400"/>
              <a:buNone/>
              <a:defRPr/>
            </a:lvl5pPr>
            <a:lvl6pPr indent="-355600" lvl="5" marL="2743200" rtl="0">
              <a:spcBef>
                <a:spcPts val="6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389" name="Google Shape;1389;p146"/>
          <p:cNvSpPr txBox="1"/>
          <p:nvPr>
            <p:ph idx="3" type="body"/>
          </p:nvPr>
        </p:nvSpPr>
        <p:spPr>
          <a:xfrm>
            <a:off x="6399300" y="1911100"/>
            <a:ext cx="5047800" cy="4188300"/>
          </a:xfrm>
          <a:prstGeom prst="rect">
            <a:avLst/>
          </a:prstGeom>
        </p:spPr>
        <p:txBody>
          <a:bodyPr anchorCtr="0" anchor="t" bIns="0" lIns="0" spcFirstLastPara="1" rIns="0" wrap="square" tIns="0">
            <a:noAutofit/>
          </a:bodyPr>
          <a:lstStyle>
            <a:lvl1pPr indent="-228600" lvl="0" marL="457200" rtl="0">
              <a:spcBef>
                <a:spcPts val="0"/>
              </a:spcBef>
              <a:spcAft>
                <a:spcPts val="0"/>
              </a:spcAft>
              <a:buClr>
                <a:schemeClr val="accent1"/>
              </a:buClr>
              <a:buSzPts val="2000"/>
              <a:buFont typeface="Avant Garde Demi SFDC"/>
              <a:buNone/>
              <a:defRPr>
                <a:solidFill>
                  <a:schemeClr val="accent1"/>
                </a:solidFill>
                <a:latin typeface="Avant Garde Demi SFDC"/>
                <a:ea typeface="Avant Garde Demi SFDC"/>
                <a:cs typeface="Avant Garde Demi SFDC"/>
                <a:sym typeface="Avant Garde Demi SFDC"/>
              </a:defRPr>
            </a:lvl1pPr>
            <a:lvl2pPr indent="-342900" lvl="1" marL="914400" rtl="0">
              <a:spcBef>
                <a:spcPts val="200"/>
              </a:spcBef>
              <a:spcAft>
                <a:spcPts val="0"/>
              </a:spcAft>
              <a:buSzPts val="1800"/>
              <a:buChar char="•"/>
              <a:defRPr/>
            </a:lvl2pPr>
            <a:lvl3pPr indent="-330200" lvl="2" marL="1371600" rtl="0">
              <a:spcBef>
                <a:spcPts val="600"/>
              </a:spcBef>
              <a:spcAft>
                <a:spcPts val="0"/>
              </a:spcAft>
              <a:buSzPts val="1600"/>
              <a:buChar char="•"/>
              <a:defRPr/>
            </a:lvl3pPr>
            <a:lvl4pPr indent="-317500" lvl="3" marL="1828800" rtl="0">
              <a:spcBef>
                <a:spcPts val="600"/>
              </a:spcBef>
              <a:spcAft>
                <a:spcPts val="0"/>
              </a:spcAft>
              <a:buSzPts val="1400"/>
              <a:buChar char="•"/>
              <a:defRPr/>
            </a:lvl4pPr>
            <a:lvl5pPr indent="-228600" lvl="4" marL="2286000" rtl="0">
              <a:spcBef>
                <a:spcPts val="600"/>
              </a:spcBef>
              <a:spcAft>
                <a:spcPts val="0"/>
              </a:spcAft>
              <a:buSzPts val="1400"/>
              <a:buNone/>
              <a:defRPr/>
            </a:lvl5pPr>
            <a:lvl6pPr indent="-355600" lvl="5" marL="2743200" rtl="0">
              <a:spcBef>
                <a:spcPts val="6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3 - DF23 - CTA - Three Column">
  <p:cSld name="Basic_4_1_3_1_1_1_1_1_1_1_1_1_1_1_1_1_1_1_3">
    <p:bg>
      <p:bgPr>
        <a:solidFill>
          <a:srgbClr val="EAF5FE"/>
        </a:solidFill>
      </p:bgPr>
    </p:bg>
    <p:spTree>
      <p:nvGrpSpPr>
        <p:cNvPr id="1390" name="Shape 1390"/>
        <p:cNvGrpSpPr/>
        <p:nvPr/>
      </p:nvGrpSpPr>
      <p:grpSpPr>
        <a:xfrm>
          <a:off x="0" y="0"/>
          <a:ext cx="0" cy="0"/>
          <a:chOff x="0" y="0"/>
          <a:chExt cx="0" cy="0"/>
        </a:xfrm>
      </p:grpSpPr>
      <p:pic>
        <p:nvPicPr>
          <p:cNvPr id="1391" name="Google Shape;1391;p147"/>
          <p:cNvPicPr preferRelativeResize="0"/>
          <p:nvPr/>
        </p:nvPicPr>
        <p:blipFill rotWithShape="1">
          <a:blip r:embed="rId2">
            <a:alphaModFix/>
          </a:blip>
          <a:srcRect b="0" l="0" r="0" t="0"/>
          <a:stretch/>
        </p:blipFill>
        <p:spPr>
          <a:xfrm>
            <a:off x="-1520" y="0"/>
            <a:ext cx="12191866" cy="6857930"/>
          </a:xfrm>
          <a:prstGeom prst="rect">
            <a:avLst/>
          </a:prstGeom>
          <a:noFill/>
          <a:ln>
            <a:noFill/>
          </a:ln>
        </p:spPr>
      </p:pic>
      <p:sp>
        <p:nvSpPr>
          <p:cNvPr id="1392" name="Google Shape;1392;p147"/>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28600" lvl="0" marL="457200" marR="0" rtl="0" algn="l">
              <a:lnSpc>
                <a:spcPct val="90000"/>
              </a:lnSpc>
              <a:spcBef>
                <a:spcPts val="0"/>
              </a:spcBef>
              <a:spcAft>
                <a:spcPts val="0"/>
              </a:spcAft>
              <a:buSzPts val="1000"/>
              <a:buNone/>
              <a:defRPr sz="1000"/>
            </a:lvl1pPr>
            <a:lvl2pPr indent="-342900" lvl="1" marL="914400" rtl="0">
              <a:spcBef>
                <a:spcPts val="300"/>
              </a:spcBef>
              <a:spcAft>
                <a:spcPts val="0"/>
              </a:spcAft>
              <a:buSzPts val="1800"/>
              <a:buChar char="•"/>
              <a:defRPr/>
            </a:lvl2pPr>
            <a:lvl3pPr indent="-330200" lvl="2" marL="1371600" rtl="0">
              <a:spcBef>
                <a:spcPts val="600"/>
              </a:spcBef>
              <a:spcAft>
                <a:spcPts val="0"/>
              </a:spcAft>
              <a:buSzPts val="1600"/>
              <a:buChar char="•"/>
              <a:defRPr/>
            </a:lvl3pPr>
            <a:lvl4pPr indent="-317500" lvl="3" marL="1828800" rtl="0">
              <a:spcBef>
                <a:spcPts val="600"/>
              </a:spcBef>
              <a:spcAft>
                <a:spcPts val="0"/>
              </a:spcAft>
              <a:buSzPts val="1400"/>
              <a:buChar char="•"/>
              <a:defRPr/>
            </a:lvl4pPr>
            <a:lvl5pPr indent="-228600" lvl="4" marL="2286000" rtl="0">
              <a:spcBef>
                <a:spcPts val="600"/>
              </a:spcBef>
              <a:spcAft>
                <a:spcPts val="0"/>
              </a:spcAft>
              <a:buSzPts val="1400"/>
              <a:buNone/>
              <a:defRPr/>
            </a:lvl5pPr>
            <a:lvl6pPr indent="-355600" lvl="5" marL="2743200" rtl="0">
              <a:spcBef>
                <a:spcPts val="6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393" name="Google Shape;1393;p147"/>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rgbClr val="90D0FE"/>
              </a:buClr>
              <a:buSzPts val="3200"/>
              <a:buFont typeface="Avant Garde Demi SFDC"/>
              <a:buNone/>
              <a:defRPr sz="3200">
                <a:solidFill>
                  <a:srgbClr val="90D0FE"/>
                </a:solidFill>
                <a:latin typeface="Avant Garde Demi SFDC"/>
                <a:ea typeface="Avant Garde Demi SFDC"/>
                <a:cs typeface="Avant Garde Demi SFDC"/>
                <a:sym typeface="Avant Garde Demi SFDC"/>
              </a:defRPr>
            </a:lvl9pPr>
          </a:lstStyle>
          <a:p/>
        </p:txBody>
      </p:sp>
      <p:sp>
        <p:nvSpPr>
          <p:cNvPr id="1394" name="Google Shape;1394;p147"/>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sp>
        <p:nvSpPr>
          <p:cNvPr id="1395" name="Google Shape;1395;p147"/>
          <p:cNvSpPr txBox="1"/>
          <p:nvPr>
            <p:ph idx="3" type="body"/>
          </p:nvPr>
        </p:nvSpPr>
        <p:spPr>
          <a:xfrm>
            <a:off x="748175" y="1911100"/>
            <a:ext cx="3140100" cy="4188300"/>
          </a:xfrm>
          <a:prstGeom prst="rect">
            <a:avLst/>
          </a:prstGeom>
        </p:spPr>
        <p:txBody>
          <a:bodyPr anchorCtr="0" anchor="t" bIns="0" lIns="0" spcFirstLastPara="1" rIns="0" wrap="square" tIns="0">
            <a:noAutofit/>
          </a:bodyPr>
          <a:lstStyle>
            <a:lvl1pPr indent="-228600" lvl="0" marL="457200" rtl="0">
              <a:spcBef>
                <a:spcPts val="0"/>
              </a:spcBef>
              <a:spcAft>
                <a:spcPts val="0"/>
              </a:spcAft>
              <a:buClr>
                <a:schemeClr val="accent1"/>
              </a:buClr>
              <a:buSzPts val="2000"/>
              <a:buFont typeface="Avant Garde Demi SFDC"/>
              <a:buNone/>
              <a:defRPr>
                <a:solidFill>
                  <a:schemeClr val="accent1"/>
                </a:solidFill>
                <a:latin typeface="Avant Garde Demi SFDC"/>
                <a:ea typeface="Avant Garde Demi SFDC"/>
                <a:cs typeface="Avant Garde Demi SFDC"/>
                <a:sym typeface="Avant Garde Demi SFDC"/>
              </a:defRPr>
            </a:lvl1pPr>
            <a:lvl2pPr indent="-342900" lvl="1" marL="914400" rtl="0">
              <a:spcBef>
                <a:spcPts val="200"/>
              </a:spcBef>
              <a:spcAft>
                <a:spcPts val="0"/>
              </a:spcAft>
              <a:buSzPts val="1800"/>
              <a:buChar char="•"/>
              <a:defRPr/>
            </a:lvl2pPr>
            <a:lvl3pPr indent="-330200" lvl="2" marL="1371600" rtl="0">
              <a:spcBef>
                <a:spcPts val="600"/>
              </a:spcBef>
              <a:spcAft>
                <a:spcPts val="0"/>
              </a:spcAft>
              <a:buSzPts val="1600"/>
              <a:buChar char="•"/>
              <a:defRPr/>
            </a:lvl3pPr>
            <a:lvl4pPr indent="-317500" lvl="3" marL="1828800" rtl="0">
              <a:spcBef>
                <a:spcPts val="600"/>
              </a:spcBef>
              <a:spcAft>
                <a:spcPts val="0"/>
              </a:spcAft>
              <a:buSzPts val="1400"/>
              <a:buChar char="•"/>
              <a:defRPr/>
            </a:lvl4pPr>
            <a:lvl5pPr indent="-228600" lvl="4" marL="2286000" rtl="0">
              <a:spcBef>
                <a:spcPts val="600"/>
              </a:spcBef>
              <a:spcAft>
                <a:spcPts val="0"/>
              </a:spcAft>
              <a:buSzPts val="1400"/>
              <a:buNone/>
              <a:defRPr/>
            </a:lvl5pPr>
            <a:lvl6pPr indent="-355600" lvl="5" marL="2743200" rtl="0">
              <a:spcBef>
                <a:spcPts val="6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396" name="Google Shape;1396;p147"/>
          <p:cNvSpPr txBox="1"/>
          <p:nvPr>
            <p:ph idx="4" type="body"/>
          </p:nvPr>
        </p:nvSpPr>
        <p:spPr>
          <a:xfrm>
            <a:off x="4527650" y="1911100"/>
            <a:ext cx="3140100" cy="4188300"/>
          </a:xfrm>
          <a:prstGeom prst="rect">
            <a:avLst/>
          </a:prstGeom>
        </p:spPr>
        <p:txBody>
          <a:bodyPr anchorCtr="0" anchor="t" bIns="0" lIns="0" spcFirstLastPara="1" rIns="0" wrap="square" tIns="0">
            <a:noAutofit/>
          </a:bodyPr>
          <a:lstStyle>
            <a:lvl1pPr indent="-228600" lvl="0" marL="457200" rtl="0">
              <a:spcBef>
                <a:spcPts val="0"/>
              </a:spcBef>
              <a:spcAft>
                <a:spcPts val="0"/>
              </a:spcAft>
              <a:buClr>
                <a:schemeClr val="accent1"/>
              </a:buClr>
              <a:buSzPts val="2000"/>
              <a:buFont typeface="Avant Garde Demi SFDC"/>
              <a:buNone/>
              <a:defRPr>
                <a:solidFill>
                  <a:schemeClr val="accent1"/>
                </a:solidFill>
                <a:latin typeface="Avant Garde Demi SFDC"/>
                <a:ea typeface="Avant Garde Demi SFDC"/>
                <a:cs typeface="Avant Garde Demi SFDC"/>
                <a:sym typeface="Avant Garde Demi SFDC"/>
              </a:defRPr>
            </a:lvl1pPr>
            <a:lvl2pPr indent="-342900" lvl="1" marL="914400" rtl="0">
              <a:spcBef>
                <a:spcPts val="200"/>
              </a:spcBef>
              <a:spcAft>
                <a:spcPts val="0"/>
              </a:spcAft>
              <a:buSzPts val="1800"/>
              <a:buChar char="•"/>
              <a:defRPr/>
            </a:lvl2pPr>
            <a:lvl3pPr indent="-330200" lvl="2" marL="1371600" rtl="0">
              <a:spcBef>
                <a:spcPts val="600"/>
              </a:spcBef>
              <a:spcAft>
                <a:spcPts val="0"/>
              </a:spcAft>
              <a:buSzPts val="1600"/>
              <a:buChar char="•"/>
              <a:defRPr/>
            </a:lvl3pPr>
            <a:lvl4pPr indent="-317500" lvl="3" marL="1828800" rtl="0">
              <a:spcBef>
                <a:spcPts val="600"/>
              </a:spcBef>
              <a:spcAft>
                <a:spcPts val="0"/>
              </a:spcAft>
              <a:buSzPts val="1400"/>
              <a:buChar char="•"/>
              <a:defRPr/>
            </a:lvl4pPr>
            <a:lvl5pPr indent="-228600" lvl="4" marL="2286000" rtl="0">
              <a:spcBef>
                <a:spcPts val="600"/>
              </a:spcBef>
              <a:spcAft>
                <a:spcPts val="0"/>
              </a:spcAft>
              <a:buSzPts val="1400"/>
              <a:buNone/>
              <a:defRPr/>
            </a:lvl5pPr>
            <a:lvl6pPr indent="-355600" lvl="5" marL="2743200" rtl="0">
              <a:spcBef>
                <a:spcPts val="6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
        <p:nvSpPr>
          <p:cNvPr id="1397" name="Google Shape;1397;p147"/>
          <p:cNvSpPr txBox="1"/>
          <p:nvPr>
            <p:ph idx="5" type="body"/>
          </p:nvPr>
        </p:nvSpPr>
        <p:spPr>
          <a:xfrm>
            <a:off x="8307050" y="1911100"/>
            <a:ext cx="3139800" cy="4188300"/>
          </a:xfrm>
          <a:prstGeom prst="rect">
            <a:avLst/>
          </a:prstGeom>
        </p:spPr>
        <p:txBody>
          <a:bodyPr anchorCtr="0" anchor="t" bIns="0" lIns="0" spcFirstLastPara="1" rIns="0" wrap="square" tIns="0">
            <a:noAutofit/>
          </a:bodyPr>
          <a:lstStyle>
            <a:lvl1pPr indent="-228600" lvl="0" marL="457200" rtl="0">
              <a:spcBef>
                <a:spcPts val="0"/>
              </a:spcBef>
              <a:spcAft>
                <a:spcPts val="0"/>
              </a:spcAft>
              <a:buClr>
                <a:schemeClr val="accent1"/>
              </a:buClr>
              <a:buSzPts val="2000"/>
              <a:buFont typeface="Avant Garde Demi SFDC"/>
              <a:buNone/>
              <a:defRPr>
                <a:solidFill>
                  <a:schemeClr val="accent1"/>
                </a:solidFill>
                <a:latin typeface="Avant Garde Demi SFDC"/>
                <a:ea typeface="Avant Garde Demi SFDC"/>
                <a:cs typeface="Avant Garde Demi SFDC"/>
                <a:sym typeface="Avant Garde Demi SFDC"/>
              </a:defRPr>
            </a:lvl1pPr>
            <a:lvl2pPr indent="-342900" lvl="1" marL="914400" rtl="0">
              <a:spcBef>
                <a:spcPts val="200"/>
              </a:spcBef>
              <a:spcAft>
                <a:spcPts val="0"/>
              </a:spcAft>
              <a:buSzPts val="1800"/>
              <a:buChar char="•"/>
              <a:defRPr/>
            </a:lvl2pPr>
            <a:lvl3pPr indent="-330200" lvl="2" marL="1371600" rtl="0">
              <a:spcBef>
                <a:spcPts val="600"/>
              </a:spcBef>
              <a:spcAft>
                <a:spcPts val="0"/>
              </a:spcAft>
              <a:buSzPts val="1600"/>
              <a:buChar char="•"/>
              <a:defRPr/>
            </a:lvl3pPr>
            <a:lvl4pPr indent="-317500" lvl="3" marL="1828800" rtl="0">
              <a:spcBef>
                <a:spcPts val="600"/>
              </a:spcBef>
              <a:spcAft>
                <a:spcPts val="0"/>
              </a:spcAft>
              <a:buSzPts val="1400"/>
              <a:buChar char="•"/>
              <a:defRPr/>
            </a:lvl4pPr>
            <a:lvl5pPr indent="-228600" lvl="4" marL="2286000" rtl="0">
              <a:spcBef>
                <a:spcPts val="600"/>
              </a:spcBef>
              <a:spcAft>
                <a:spcPts val="0"/>
              </a:spcAft>
              <a:buSzPts val="1400"/>
              <a:buNone/>
              <a:defRPr/>
            </a:lvl5pPr>
            <a:lvl6pPr indent="-355600" lvl="5" marL="2743200" rtl="0">
              <a:spcBef>
                <a:spcPts val="600"/>
              </a:spcBef>
              <a:spcAft>
                <a:spcPts val="0"/>
              </a:spcAft>
              <a:buSzPts val="2000"/>
              <a:buChar char="•"/>
              <a:defRPr/>
            </a:lvl6pPr>
            <a:lvl7pPr indent="-355600" lvl="6" marL="3200400" rtl="0">
              <a:spcBef>
                <a:spcPts val="400"/>
              </a:spcBef>
              <a:spcAft>
                <a:spcPts val="0"/>
              </a:spcAft>
              <a:buSzPts val="2000"/>
              <a:buChar char="•"/>
              <a:defRPr/>
            </a:lvl7pPr>
            <a:lvl8pPr indent="-355600" lvl="7" marL="3657600" rtl="0">
              <a:spcBef>
                <a:spcPts val="400"/>
              </a:spcBef>
              <a:spcAft>
                <a:spcPts val="0"/>
              </a:spcAft>
              <a:buSzPts val="2000"/>
              <a:buChar char="•"/>
              <a:defRPr/>
            </a:lvl8pPr>
            <a:lvl9pPr indent="-355600" lvl="8" marL="4114800" rtl="0">
              <a:spcBef>
                <a:spcPts val="400"/>
              </a:spcBef>
              <a:spcAft>
                <a:spcPts val="0"/>
              </a:spcAft>
              <a:buSzPts val="2000"/>
              <a:buChar char="•"/>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1 - 70/30 Image Right - Astro">
  <p:cSld name="Basic_4_1_1_1_1_3_3_2">
    <p:spTree>
      <p:nvGrpSpPr>
        <p:cNvPr id="155" name="Shape 155"/>
        <p:cNvGrpSpPr/>
        <p:nvPr/>
      </p:nvGrpSpPr>
      <p:grpSpPr>
        <a:xfrm>
          <a:off x="0" y="0"/>
          <a:ext cx="0" cy="0"/>
          <a:chOff x="0" y="0"/>
          <a:chExt cx="0" cy="0"/>
        </a:xfrm>
      </p:grpSpPr>
      <p:sp>
        <p:nvSpPr>
          <p:cNvPr id="156" name="Google Shape;156;p16"/>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157" name="Google Shape;157;p16"/>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58" name="Google Shape;158;p16"/>
          <p:cNvPicPr preferRelativeResize="0"/>
          <p:nvPr/>
        </p:nvPicPr>
        <p:blipFill>
          <a:blip r:embed="rId2">
            <a:alphaModFix/>
          </a:blip>
          <a:stretch>
            <a:fillRect/>
          </a:stretch>
        </p:blipFill>
        <p:spPr>
          <a:xfrm>
            <a:off x="9571906" y="1864975"/>
            <a:ext cx="2621695" cy="4581398"/>
          </a:xfrm>
          <a:prstGeom prst="rect">
            <a:avLst/>
          </a:prstGeom>
          <a:noFill/>
          <a:ln>
            <a:noFill/>
          </a:ln>
        </p:spPr>
      </p:pic>
      <p:pic>
        <p:nvPicPr>
          <p:cNvPr id="159" name="Google Shape;159;p16"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160" name="Google Shape;160;p16"/>
          <p:cNvSpPr txBox="1"/>
          <p:nvPr>
            <p:ph idx="2" type="subTitle"/>
          </p:nvPr>
        </p:nvSpPr>
        <p:spPr>
          <a:xfrm>
            <a:off x="576075" y="6446375"/>
            <a:ext cx="72561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161" name="Google Shape;161;p16"/>
          <p:cNvSpPr txBox="1"/>
          <p:nvPr>
            <p:ph idx="3" type="body"/>
          </p:nvPr>
        </p:nvSpPr>
        <p:spPr>
          <a:xfrm>
            <a:off x="576075" y="1783075"/>
            <a:ext cx="75531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4 - 70/30 Two Column - Cloudy">
  <p:cSld name="Basic_4_1_1_1_1_3_3_1">
    <p:spTree>
      <p:nvGrpSpPr>
        <p:cNvPr id="162" name="Shape 162"/>
        <p:cNvGrpSpPr/>
        <p:nvPr/>
      </p:nvGrpSpPr>
      <p:grpSpPr>
        <a:xfrm>
          <a:off x="0" y="0"/>
          <a:ext cx="0" cy="0"/>
          <a:chOff x="0" y="0"/>
          <a:chExt cx="0" cy="0"/>
        </a:xfrm>
      </p:grpSpPr>
      <p:sp>
        <p:nvSpPr>
          <p:cNvPr id="163" name="Google Shape;163;p17"/>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164" name="Google Shape;164;p17"/>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65" name="Google Shape;165;p17"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166" name="Google Shape;166;p17"/>
          <p:cNvSpPr txBox="1"/>
          <p:nvPr>
            <p:ph idx="2" type="subTitle"/>
          </p:nvPr>
        </p:nvSpPr>
        <p:spPr>
          <a:xfrm>
            <a:off x="576075" y="6446375"/>
            <a:ext cx="72561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167" name="Google Shape;167;p17"/>
          <p:cNvSpPr txBox="1"/>
          <p:nvPr>
            <p:ph idx="3" type="body"/>
          </p:nvPr>
        </p:nvSpPr>
        <p:spPr>
          <a:xfrm>
            <a:off x="576075" y="1783075"/>
            <a:ext cx="75531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168" name="Google Shape;168;p17"/>
          <p:cNvPicPr preferRelativeResize="0"/>
          <p:nvPr/>
        </p:nvPicPr>
        <p:blipFill rotWithShape="1">
          <a:blip r:embed="rId3">
            <a:alphaModFix/>
          </a:blip>
          <a:srcRect b="0" l="0" r="457" t="0"/>
          <a:stretch/>
        </p:blipFill>
        <p:spPr>
          <a:xfrm>
            <a:off x="9070238" y="1865313"/>
            <a:ext cx="3118104" cy="4713838"/>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2 - 70/30 Image Right - Appy">
  <p:cSld name="Basic_4_1_1_1_1_3_3_1_1">
    <p:spTree>
      <p:nvGrpSpPr>
        <p:cNvPr id="169" name="Shape 169"/>
        <p:cNvGrpSpPr/>
        <p:nvPr/>
      </p:nvGrpSpPr>
      <p:grpSpPr>
        <a:xfrm>
          <a:off x="0" y="0"/>
          <a:ext cx="0" cy="0"/>
          <a:chOff x="0" y="0"/>
          <a:chExt cx="0" cy="0"/>
        </a:xfrm>
      </p:grpSpPr>
      <p:sp>
        <p:nvSpPr>
          <p:cNvPr id="170" name="Google Shape;170;p18"/>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171" name="Google Shape;171;p18"/>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72" name="Google Shape;172;p18"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173" name="Google Shape;173;p18"/>
          <p:cNvSpPr txBox="1"/>
          <p:nvPr>
            <p:ph idx="2" type="subTitle"/>
          </p:nvPr>
        </p:nvSpPr>
        <p:spPr>
          <a:xfrm>
            <a:off x="576075" y="6446375"/>
            <a:ext cx="72561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174" name="Google Shape;174;p18"/>
          <p:cNvSpPr txBox="1"/>
          <p:nvPr>
            <p:ph idx="3" type="body"/>
          </p:nvPr>
        </p:nvSpPr>
        <p:spPr>
          <a:xfrm>
            <a:off x="576075" y="1783075"/>
            <a:ext cx="75531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175" name="Google Shape;175;p18"/>
          <p:cNvPicPr preferRelativeResize="0"/>
          <p:nvPr/>
        </p:nvPicPr>
        <p:blipFill>
          <a:blip r:embed="rId3">
            <a:alphaModFix/>
          </a:blip>
          <a:stretch>
            <a:fillRect/>
          </a:stretch>
        </p:blipFill>
        <p:spPr>
          <a:xfrm>
            <a:off x="9362850" y="1865325"/>
            <a:ext cx="2834640" cy="4459833"/>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3 - 70/30 Image Right - Codey">
  <p:cSld name="Basic_4_1_1_1_1_3_3_1_1_1">
    <p:spTree>
      <p:nvGrpSpPr>
        <p:cNvPr id="176" name="Shape 176"/>
        <p:cNvGrpSpPr/>
        <p:nvPr/>
      </p:nvGrpSpPr>
      <p:grpSpPr>
        <a:xfrm>
          <a:off x="0" y="0"/>
          <a:ext cx="0" cy="0"/>
          <a:chOff x="0" y="0"/>
          <a:chExt cx="0" cy="0"/>
        </a:xfrm>
      </p:grpSpPr>
      <p:sp>
        <p:nvSpPr>
          <p:cNvPr id="177" name="Google Shape;177;p19"/>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178" name="Google Shape;178;p19"/>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79" name="Google Shape;179;p19"/>
          <p:cNvPicPr preferRelativeResize="0"/>
          <p:nvPr/>
        </p:nvPicPr>
        <p:blipFill rotWithShape="1">
          <a:blip r:embed="rId2">
            <a:alphaModFix/>
          </a:blip>
          <a:srcRect b="0" l="0" r="3929" t="0"/>
          <a:stretch/>
        </p:blipFill>
        <p:spPr>
          <a:xfrm>
            <a:off x="9278288" y="1451613"/>
            <a:ext cx="2926080" cy="4936580"/>
          </a:xfrm>
          <a:prstGeom prst="rect">
            <a:avLst/>
          </a:prstGeom>
          <a:noFill/>
          <a:ln>
            <a:noFill/>
          </a:ln>
        </p:spPr>
      </p:pic>
      <p:pic>
        <p:nvPicPr>
          <p:cNvPr id="180" name="Google Shape;180;p19" title="alt=&quot;&quot;"/>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181" name="Google Shape;181;p19"/>
          <p:cNvSpPr txBox="1"/>
          <p:nvPr>
            <p:ph idx="2" type="subTitle"/>
          </p:nvPr>
        </p:nvSpPr>
        <p:spPr>
          <a:xfrm>
            <a:off x="576075" y="6446375"/>
            <a:ext cx="72561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182" name="Google Shape;182;p19"/>
          <p:cNvSpPr txBox="1"/>
          <p:nvPr>
            <p:ph idx="3" type="body"/>
          </p:nvPr>
        </p:nvSpPr>
        <p:spPr>
          <a:xfrm>
            <a:off x="576075" y="1783075"/>
            <a:ext cx="75531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1 - 70/30 Image Right - Large Vignette">
  <p:cSld name="Basic_4_1_1_1_1_3_2_1">
    <p:spTree>
      <p:nvGrpSpPr>
        <p:cNvPr id="183" name="Shape 183"/>
        <p:cNvGrpSpPr/>
        <p:nvPr/>
      </p:nvGrpSpPr>
      <p:grpSpPr>
        <a:xfrm>
          <a:off x="0" y="0"/>
          <a:ext cx="0" cy="0"/>
          <a:chOff x="0" y="0"/>
          <a:chExt cx="0" cy="0"/>
        </a:xfrm>
      </p:grpSpPr>
      <p:sp>
        <p:nvSpPr>
          <p:cNvPr id="184" name="Google Shape;184;p20"/>
          <p:cNvSpPr txBox="1"/>
          <p:nvPr>
            <p:ph type="title"/>
          </p:nvPr>
        </p:nvSpPr>
        <p:spPr>
          <a:xfrm>
            <a:off x="576075" y="0"/>
            <a:ext cx="72603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185" name="Google Shape;185;p20"/>
          <p:cNvSpPr txBox="1"/>
          <p:nvPr>
            <p:ph idx="1" type="subTitle"/>
          </p:nvPr>
        </p:nvSpPr>
        <p:spPr>
          <a:xfrm>
            <a:off x="576075" y="1082025"/>
            <a:ext cx="63186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86" name="Google Shape;186;p20"/>
          <p:cNvPicPr preferRelativeResize="0"/>
          <p:nvPr/>
        </p:nvPicPr>
        <p:blipFill>
          <a:blip r:embed="rId2">
            <a:alphaModFix/>
          </a:blip>
          <a:stretch>
            <a:fillRect/>
          </a:stretch>
        </p:blipFill>
        <p:spPr>
          <a:xfrm>
            <a:off x="7172351" y="0"/>
            <a:ext cx="5016474" cy="6858000"/>
          </a:xfrm>
          <a:prstGeom prst="rect">
            <a:avLst/>
          </a:prstGeom>
          <a:noFill/>
          <a:ln>
            <a:noFill/>
          </a:ln>
        </p:spPr>
      </p:pic>
      <p:pic>
        <p:nvPicPr>
          <p:cNvPr id="187" name="Google Shape;187;p20"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188" name="Google Shape;188;p20"/>
          <p:cNvSpPr txBox="1"/>
          <p:nvPr>
            <p:ph idx="2" type="subTitle"/>
          </p:nvPr>
        </p:nvSpPr>
        <p:spPr>
          <a:xfrm>
            <a:off x="576075" y="6446375"/>
            <a:ext cx="56694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189" name="Google Shape;189;p20"/>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5 - Blank - Basic Content ">
  <p:cSld name="Basic_4_1">
    <p:spTree>
      <p:nvGrpSpPr>
        <p:cNvPr id="27" name="Shape 27"/>
        <p:cNvGrpSpPr/>
        <p:nvPr/>
      </p:nvGrpSpPr>
      <p:grpSpPr>
        <a:xfrm>
          <a:off x="0" y="0"/>
          <a:ext cx="0" cy="0"/>
          <a:chOff x="0" y="0"/>
          <a:chExt cx="0" cy="0"/>
        </a:xfrm>
      </p:grpSpPr>
      <p:sp>
        <p:nvSpPr>
          <p:cNvPr id="28" name="Google Shape;28;p3"/>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29" name="Google Shape;29;p3"/>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30" name="Google Shape;30;p3"/>
          <p:cNvSpPr txBox="1"/>
          <p:nvPr>
            <p:ph idx="2" type="body"/>
          </p:nvPr>
        </p:nvSpPr>
        <p:spPr>
          <a:xfrm>
            <a:off x="576072" y="1783080"/>
            <a:ext cx="110349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31" name="Google Shape;31;p3"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32" name="Google Shape;32;p3"/>
          <p:cNvSpPr txBox="1"/>
          <p:nvPr>
            <p:ph idx="3" type="subTitle"/>
          </p:nvPr>
        </p:nvSpPr>
        <p:spPr>
          <a:xfrm>
            <a:off x="576075" y="6446367"/>
            <a:ext cx="8418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2 - 70/30 Image Right - Large Vignette">
  <p:cSld name="Basic_4_1_1_1_1_3_2_1_1">
    <p:spTree>
      <p:nvGrpSpPr>
        <p:cNvPr id="190" name="Shape 190"/>
        <p:cNvGrpSpPr/>
        <p:nvPr/>
      </p:nvGrpSpPr>
      <p:grpSpPr>
        <a:xfrm>
          <a:off x="0" y="0"/>
          <a:ext cx="0" cy="0"/>
          <a:chOff x="0" y="0"/>
          <a:chExt cx="0" cy="0"/>
        </a:xfrm>
      </p:grpSpPr>
      <p:sp>
        <p:nvSpPr>
          <p:cNvPr id="191" name="Google Shape;191;p21"/>
          <p:cNvSpPr txBox="1"/>
          <p:nvPr>
            <p:ph type="title"/>
          </p:nvPr>
        </p:nvSpPr>
        <p:spPr>
          <a:xfrm>
            <a:off x="576075" y="0"/>
            <a:ext cx="72603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192" name="Google Shape;192;p21"/>
          <p:cNvSpPr txBox="1"/>
          <p:nvPr>
            <p:ph idx="1" type="subTitle"/>
          </p:nvPr>
        </p:nvSpPr>
        <p:spPr>
          <a:xfrm>
            <a:off x="576075" y="1082025"/>
            <a:ext cx="63186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193" name="Google Shape;193;p21"/>
          <p:cNvPicPr preferRelativeResize="0"/>
          <p:nvPr/>
        </p:nvPicPr>
        <p:blipFill>
          <a:blip r:embed="rId2">
            <a:alphaModFix/>
          </a:blip>
          <a:stretch>
            <a:fillRect/>
          </a:stretch>
        </p:blipFill>
        <p:spPr>
          <a:xfrm>
            <a:off x="7172347" y="0"/>
            <a:ext cx="5016474" cy="6858000"/>
          </a:xfrm>
          <a:prstGeom prst="rect">
            <a:avLst/>
          </a:prstGeom>
          <a:noFill/>
          <a:ln>
            <a:noFill/>
          </a:ln>
        </p:spPr>
      </p:pic>
      <p:pic>
        <p:nvPicPr>
          <p:cNvPr id="194" name="Google Shape;194;p21"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195" name="Google Shape;195;p21"/>
          <p:cNvSpPr txBox="1"/>
          <p:nvPr>
            <p:ph idx="2" type="subTitle"/>
          </p:nvPr>
        </p:nvSpPr>
        <p:spPr>
          <a:xfrm>
            <a:off x="576075" y="6446375"/>
            <a:ext cx="56694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196" name="Google Shape;196;p21"/>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3 - 70/30 Image Right - Large Vignette">
  <p:cSld name="Basic_4_1_1_1_1_3_2_1_1_1">
    <p:spTree>
      <p:nvGrpSpPr>
        <p:cNvPr id="197" name="Shape 197"/>
        <p:cNvGrpSpPr/>
        <p:nvPr/>
      </p:nvGrpSpPr>
      <p:grpSpPr>
        <a:xfrm>
          <a:off x="0" y="0"/>
          <a:ext cx="0" cy="0"/>
          <a:chOff x="0" y="0"/>
          <a:chExt cx="0" cy="0"/>
        </a:xfrm>
      </p:grpSpPr>
      <p:sp>
        <p:nvSpPr>
          <p:cNvPr id="198" name="Google Shape;198;p22"/>
          <p:cNvSpPr txBox="1"/>
          <p:nvPr>
            <p:ph type="title"/>
          </p:nvPr>
        </p:nvSpPr>
        <p:spPr>
          <a:xfrm>
            <a:off x="576075" y="0"/>
            <a:ext cx="72603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199" name="Google Shape;199;p22"/>
          <p:cNvSpPr txBox="1"/>
          <p:nvPr>
            <p:ph idx="1" type="subTitle"/>
          </p:nvPr>
        </p:nvSpPr>
        <p:spPr>
          <a:xfrm>
            <a:off x="576075" y="1082025"/>
            <a:ext cx="63186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200" name="Google Shape;200;p22"/>
          <p:cNvPicPr preferRelativeResize="0"/>
          <p:nvPr/>
        </p:nvPicPr>
        <p:blipFill>
          <a:blip r:embed="rId2">
            <a:alphaModFix/>
          </a:blip>
          <a:stretch>
            <a:fillRect/>
          </a:stretch>
        </p:blipFill>
        <p:spPr>
          <a:xfrm>
            <a:off x="7176566" y="2486"/>
            <a:ext cx="5016137" cy="6858000"/>
          </a:xfrm>
          <a:prstGeom prst="rect">
            <a:avLst/>
          </a:prstGeom>
          <a:noFill/>
          <a:ln>
            <a:noFill/>
          </a:ln>
        </p:spPr>
      </p:pic>
      <p:pic>
        <p:nvPicPr>
          <p:cNvPr id="201" name="Google Shape;201;p22"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202" name="Google Shape;202;p22"/>
          <p:cNvSpPr txBox="1"/>
          <p:nvPr>
            <p:ph idx="2" type="subTitle"/>
          </p:nvPr>
        </p:nvSpPr>
        <p:spPr>
          <a:xfrm>
            <a:off x="576075" y="6446375"/>
            <a:ext cx="56694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203" name="Google Shape;203;p22"/>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4 - 70/30 Image Right - Large Vignette">
  <p:cSld name="Basic_4_1_1_1_1_3_2_1_1_1_1">
    <p:spTree>
      <p:nvGrpSpPr>
        <p:cNvPr id="204" name="Shape 204"/>
        <p:cNvGrpSpPr/>
        <p:nvPr/>
      </p:nvGrpSpPr>
      <p:grpSpPr>
        <a:xfrm>
          <a:off x="0" y="0"/>
          <a:ext cx="0" cy="0"/>
          <a:chOff x="0" y="0"/>
          <a:chExt cx="0" cy="0"/>
        </a:xfrm>
      </p:grpSpPr>
      <p:sp>
        <p:nvSpPr>
          <p:cNvPr id="205" name="Google Shape;205;p23"/>
          <p:cNvSpPr txBox="1"/>
          <p:nvPr>
            <p:ph type="title"/>
          </p:nvPr>
        </p:nvSpPr>
        <p:spPr>
          <a:xfrm>
            <a:off x="576075" y="0"/>
            <a:ext cx="72603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206" name="Google Shape;206;p23"/>
          <p:cNvSpPr txBox="1"/>
          <p:nvPr>
            <p:ph idx="1" type="subTitle"/>
          </p:nvPr>
        </p:nvSpPr>
        <p:spPr>
          <a:xfrm>
            <a:off x="576075" y="1082025"/>
            <a:ext cx="63186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207" name="Google Shape;207;p23"/>
          <p:cNvPicPr preferRelativeResize="0"/>
          <p:nvPr/>
        </p:nvPicPr>
        <p:blipFill>
          <a:blip r:embed="rId2">
            <a:alphaModFix/>
          </a:blip>
          <a:stretch>
            <a:fillRect/>
          </a:stretch>
        </p:blipFill>
        <p:spPr>
          <a:xfrm>
            <a:off x="7176575" y="2488"/>
            <a:ext cx="5016488" cy="6858000"/>
          </a:xfrm>
          <a:prstGeom prst="rect">
            <a:avLst/>
          </a:prstGeom>
          <a:noFill/>
          <a:ln>
            <a:noFill/>
          </a:ln>
        </p:spPr>
      </p:pic>
      <p:pic>
        <p:nvPicPr>
          <p:cNvPr id="208" name="Google Shape;208;p23"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209" name="Google Shape;209;p23"/>
          <p:cNvSpPr txBox="1"/>
          <p:nvPr>
            <p:ph idx="2" type="subTitle"/>
          </p:nvPr>
        </p:nvSpPr>
        <p:spPr>
          <a:xfrm>
            <a:off x="576075" y="6446375"/>
            <a:ext cx="56694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210" name="Google Shape;210;p23"/>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1 - Corner - A">
  <p:cSld name="Basic_4_1_1_1_1_3_1">
    <p:spTree>
      <p:nvGrpSpPr>
        <p:cNvPr id="211" name="Shape 211"/>
        <p:cNvGrpSpPr/>
        <p:nvPr/>
      </p:nvGrpSpPr>
      <p:grpSpPr>
        <a:xfrm>
          <a:off x="0" y="0"/>
          <a:ext cx="0" cy="0"/>
          <a:chOff x="0" y="0"/>
          <a:chExt cx="0" cy="0"/>
        </a:xfrm>
      </p:grpSpPr>
      <p:sp>
        <p:nvSpPr>
          <p:cNvPr id="212" name="Google Shape;212;p24"/>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213" name="Google Shape;213;p24"/>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grpSp>
        <p:nvGrpSpPr>
          <p:cNvPr id="214" name="Google Shape;214;p24"/>
          <p:cNvGrpSpPr/>
          <p:nvPr/>
        </p:nvGrpSpPr>
        <p:grpSpPr>
          <a:xfrm>
            <a:off x="5379775" y="1133037"/>
            <a:ext cx="6809186" cy="4715013"/>
            <a:chOff x="5379775" y="1133037"/>
            <a:chExt cx="6809186" cy="4715013"/>
          </a:xfrm>
        </p:grpSpPr>
        <p:sp>
          <p:nvSpPr>
            <p:cNvPr id="215" name="Google Shape;215;p24"/>
            <p:cNvSpPr/>
            <p:nvPr/>
          </p:nvSpPr>
          <p:spPr>
            <a:xfrm>
              <a:off x="5379775" y="3880950"/>
              <a:ext cx="1967100" cy="1967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3F3F3"/>
                </a:solidFill>
              </a:endParaRPr>
            </a:p>
          </p:txBody>
        </p:sp>
        <p:sp>
          <p:nvSpPr>
            <p:cNvPr id="216" name="Google Shape;216;p24"/>
            <p:cNvSpPr/>
            <p:nvPr/>
          </p:nvSpPr>
          <p:spPr>
            <a:xfrm flipH="1" rot="5400000">
              <a:off x="10186053" y="1633569"/>
              <a:ext cx="2503440" cy="1502377"/>
            </a:xfrm>
            <a:custGeom>
              <a:rect b="b" l="l" r="r" t="t"/>
              <a:pathLst>
                <a:path extrusionOk="0" h="19141" w="31894">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3F3F3"/>
                </a:solidFill>
              </a:endParaRPr>
            </a:p>
          </p:txBody>
        </p:sp>
      </p:grpSp>
      <p:pic>
        <p:nvPicPr>
          <p:cNvPr id="217" name="Google Shape;217;p24"/>
          <p:cNvPicPr preferRelativeResize="0"/>
          <p:nvPr/>
        </p:nvPicPr>
        <p:blipFill>
          <a:blip r:embed="rId2">
            <a:alphaModFix/>
          </a:blip>
          <a:stretch>
            <a:fillRect/>
          </a:stretch>
        </p:blipFill>
        <p:spPr>
          <a:xfrm>
            <a:off x="5341313" y="2418381"/>
            <a:ext cx="6848858" cy="3674319"/>
          </a:xfrm>
          <a:prstGeom prst="rect">
            <a:avLst/>
          </a:prstGeom>
          <a:noFill/>
          <a:ln>
            <a:noFill/>
          </a:ln>
        </p:spPr>
      </p:pic>
      <p:pic>
        <p:nvPicPr>
          <p:cNvPr id="218" name="Google Shape;218;p24"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219" name="Google Shape;219;p24"/>
          <p:cNvSpPr txBox="1"/>
          <p:nvPr>
            <p:ph idx="2" type="body"/>
          </p:nvPr>
        </p:nvSpPr>
        <p:spPr>
          <a:xfrm>
            <a:off x="576075" y="1783075"/>
            <a:ext cx="4425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220" name="Google Shape;220;p24"/>
          <p:cNvSpPr txBox="1"/>
          <p:nvPr>
            <p:ph idx="3" type="subTitle"/>
          </p:nvPr>
        </p:nvSpPr>
        <p:spPr>
          <a:xfrm>
            <a:off x="5294375" y="6446375"/>
            <a:ext cx="63165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1 - Corner - B">
  <p:cSld name="Basic_4_1_1_1_1_3_1_1">
    <p:spTree>
      <p:nvGrpSpPr>
        <p:cNvPr id="221" name="Shape 221"/>
        <p:cNvGrpSpPr/>
        <p:nvPr/>
      </p:nvGrpSpPr>
      <p:grpSpPr>
        <a:xfrm>
          <a:off x="0" y="0"/>
          <a:ext cx="0" cy="0"/>
          <a:chOff x="0" y="0"/>
          <a:chExt cx="0" cy="0"/>
        </a:xfrm>
      </p:grpSpPr>
      <p:sp>
        <p:nvSpPr>
          <p:cNvPr id="222" name="Google Shape;222;p25"/>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223" name="Google Shape;223;p25"/>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224" name="Google Shape;224;p25"/>
          <p:cNvSpPr/>
          <p:nvPr/>
        </p:nvSpPr>
        <p:spPr>
          <a:xfrm>
            <a:off x="7234900" y="1970000"/>
            <a:ext cx="4407300" cy="4407300"/>
          </a:xfrm>
          <a:prstGeom prst="chord">
            <a:avLst>
              <a:gd fmla="val 7987036" name="adj1"/>
              <a:gd fmla="val 2842284"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25" name="Google Shape;225;p25"/>
          <p:cNvPicPr preferRelativeResize="0"/>
          <p:nvPr/>
        </p:nvPicPr>
        <p:blipFill>
          <a:blip r:embed="rId2">
            <a:alphaModFix/>
          </a:blip>
          <a:stretch>
            <a:fillRect/>
          </a:stretch>
        </p:blipFill>
        <p:spPr>
          <a:xfrm>
            <a:off x="7276732" y="2986287"/>
            <a:ext cx="4839052" cy="3109601"/>
          </a:xfrm>
          <a:prstGeom prst="rect">
            <a:avLst/>
          </a:prstGeom>
          <a:noFill/>
          <a:ln>
            <a:noFill/>
          </a:ln>
        </p:spPr>
      </p:pic>
      <p:pic>
        <p:nvPicPr>
          <p:cNvPr id="226" name="Google Shape;226;p25"/>
          <p:cNvPicPr preferRelativeResize="0"/>
          <p:nvPr/>
        </p:nvPicPr>
        <p:blipFill>
          <a:blip r:embed="rId3">
            <a:alphaModFix/>
          </a:blip>
          <a:stretch>
            <a:fillRect/>
          </a:stretch>
        </p:blipFill>
        <p:spPr>
          <a:xfrm rot="2965957">
            <a:off x="11178038" y="2195071"/>
            <a:ext cx="380494" cy="324125"/>
          </a:xfrm>
          <a:prstGeom prst="rect">
            <a:avLst/>
          </a:prstGeom>
          <a:noFill/>
          <a:ln>
            <a:noFill/>
          </a:ln>
        </p:spPr>
      </p:pic>
      <p:pic>
        <p:nvPicPr>
          <p:cNvPr id="227" name="Google Shape;227;p25" title="Salesforce logo"/>
          <p:cNvPicPr preferRelativeResize="0"/>
          <p:nvPr/>
        </p:nvPicPr>
        <p:blipFill rotWithShape="1">
          <a:blip r:embed="rId4">
            <a:alphaModFix/>
          </a:blip>
          <a:srcRect b="0" l="0" r="0" t="0"/>
          <a:stretch/>
        </p:blipFill>
        <p:spPr>
          <a:xfrm>
            <a:off x="11030573" y="565460"/>
            <a:ext cx="635734" cy="445095"/>
          </a:xfrm>
          <a:prstGeom prst="rect">
            <a:avLst/>
          </a:prstGeom>
          <a:noFill/>
          <a:ln>
            <a:noFill/>
          </a:ln>
        </p:spPr>
      </p:pic>
      <p:sp>
        <p:nvSpPr>
          <p:cNvPr id="228" name="Google Shape;228;p25"/>
          <p:cNvSpPr txBox="1"/>
          <p:nvPr>
            <p:ph idx="2" type="body"/>
          </p:nvPr>
        </p:nvSpPr>
        <p:spPr>
          <a:xfrm>
            <a:off x="576075" y="1783075"/>
            <a:ext cx="4425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229" name="Google Shape;229;p25"/>
          <p:cNvSpPr txBox="1"/>
          <p:nvPr>
            <p:ph idx="3" type="subTitle"/>
          </p:nvPr>
        </p:nvSpPr>
        <p:spPr>
          <a:xfrm>
            <a:off x="5294375" y="6446375"/>
            <a:ext cx="63165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2 - Segue Slide - B">
  <p:cSld name="Basic_4_1_1_1_1_1_1_1_2">
    <p:bg>
      <p:bgPr>
        <a:solidFill>
          <a:schemeClr val="accent1"/>
        </a:solidFill>
      </p:bgPr>
    </p:bg>
    <p:spTree>
      <p:nvGrpSpPr>
        <p:cNvPr id="230" name="Shape 230"/>
        <p:cNvGrpSpPr/>
        <p:nvPr/>
      </p:nvGrpSpPr>
      <p:grpSpPr>
        <a:xfrm>
          <a:off x="0" y="0"/>
          <a:ext cx="0" cy="0"/>
          <a:chOff x="0" y="0"/>
          <a:chExt cx="0" cy="0"/>
        </a:xfrm>
      </p:grpSpPr>
      <p:pic>
        <p:nvPicPr>
          <p:cNvPr id="231" name="Google Shape;231;p26"/>
          <p:cNvPicPr preferRelativeResize="0"/>
          <p:nvPr/>
        </p:nvPicPr>
        <p:blipFill>
          <a:blip r:embed="rId2">
            <a:alphaModFix/>
          </a:blip>
          <a:stretch>
            <a:fillRect/>
          </a:stretch>
        </p:blipFill>
        <p:spPr>
          <a:xfrm>
            <a:off x="0" y="5984725"/>
            <a:ext cx="2708451" cy="873275"/>
          </a:xfrm>
          <a:prstGeom prst="rect">
            <a:avLst/>
          </a:prstGeom>
          <a:noFill/>
          <a:ln>
            <a:noFill/>
          </a:ln>
        </p:spPr>
      </p:pic>
      <p:sp>
        <p:nvSpPr>
          <p:cNvPr id="232" name="Google Shape;232;p26"/>
          <p:cNvSpPr txBox="1"/>
          <p:nvPr>
            <p:ph type="title"/>
          </p:nvPr>
        </p:nvSpPr>
        <p:spPr>
          <a:xfrm>
            <a:off x="576075" y="1333427"/>
            <a:ext cx="6309300" cy="2680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1800"/>
              <a:buNone/>
              <a:defRPr sz="3600">
                <a:solidFill>
                  <a:schemeClr val="lt1"/>
                </a:solidFill>
              </a:defRPr>
            </a:lvl1pPr>
            <a:lvl2pPr lvl="1" rtl="0" algn="l">
              <a:spcBef>
                <a:spcPts val="0"/>
              </a:spcBef>
              <a:spcAft>
                <a:spcPts val="0"/>
              </a:spcAft>
              <a:buSzPts val="3200"/>
              <a:buFont typeface="Poppins"/>
              <a:buNone/>
              <a:defRPr b="1">
                <a:latin typeface="Poppins"/>
                <a:ea typeface="Poppins"/>
                <a:cs typeface="Poppins"/>
                <a:sym typeface="Poppins"/>
              </a:defRPr>
            </a:lvl2pPr>
            <a:lvl3pPr lvl="2" rtl="0" algn="l">
              <a:spcBef>
                <a:spcPts val="0"/>
              </a:spcBef>
              <a:spcAft>
                <a:spcPts val="0"/>
              </a:spcAft>
              <a:buSzPts val="3200"/>
              <a:buFont typeface="Poppins"/>
              <a:buNone/>
              <a:defRPr b="1">
                <a:latin typeface="Poppins"/>
                <a:ea typeface="Poppins"/>
                <a:cs typeface="Poppins"/>
                <a:sym typeface="Poppins"/>
              </a:defRPr>
            </a:lvl3pPr>
            <a:lvl4pPr lvl="3" rtl="0" algn="l">
              <a:spcBef>
                <a:spcPts val="0"/>
              </a:spcBef>
              <a:spcAft>
                <a:spcPts val="0"/>
              </a:spcAft>
              <a:buSzPts val="3200"/>
              <a:buFont typeface="Poppins"/>
              <a:buNone/>
              <a:defRPr b="1">
                <a:latin typeface="Poppins"/>
                <a:ea typeface="Poppins"/>
                <a:cs typeface="Poppins"/>
                <a:sym typeface="Poppins"/>
              </a:defRPr>
            </a:lvl4pPr>
            <a:lvl5pPr lvl="4" rtl="0" algn="l">
              <a:spcBef>
                <a:spcPts val="0"/>
              </a:spcBef>
              <a:spcAft>
                <a:spcPts val="0"/>
              </a:spcAft>
              <a:buSzPts val="3200"/>
              <a:buFont typeface="Poppins"/>
              <a:buNone/>
              <a:defRPr b="1">
                <a:latin typeface="Poppins"/>
                <a:ea typeface="Poppins"/>
                <a:cs typeface="Poppins"/>
                <a:sym typeface="Poppins"/>
              </a:defRPr>
            </a:lvl5pPr>
            <a:lvl6pPr lvl="5" rtl="0" algn="l">
              <a:spcBef>
                <a:spcPts val="0"/>
              </a:spcBef>
              <a:spcAft>
                <a:spcPts val="0"/>
              </a:spcAft>
              <a:buSzPts val="3200"/>
              <a:buFont typeface="Poppins"/>
              <a:buNone/>
              <a:defRPr b="1">
                <a:latin typeface="Poppins"/>
                <a:ea typeface="Poppins"/>
                <a:cs typeface="Poppins"/>
                <a:sym typeface="Poppins"/>
              </a:defRPr>
            </a:lvl6pPr>
            <a:lvl7pPr lvl="6" rtl="0" algn="l">
              <a:spcBef>
                <a:spcPts val="0"/>
              </a:spcBef>
              <a:spcAft>
                <a:spcPts val="0"/>
              </a:spcAft>
              <a:buSzPts val="3200"/>
              <a:buFont typeface="Poppins"/>
              <a:buNone/>
              <a:defRPr b="1">
                <a:latin typeface="Poppins"/>
                <a:ea typeface="Poppins"/>
                <a:cs typeface="Poppins"/>
                <a:sym typeface="Poppins"/>
              </a:defRPr>
            </a:lvl7pPr>
            <a:lvl8pPr lvl="7" rtl="0" algn="l">
              <a:spcBef>
                <a:spcPts val="0"/>
              </a:spcBef>
              <a:spcAft>
                <a:spcPts val="0"/>
              </a:spcAft>
              <a:buSzPts val="3200"/>
              <a:buFont typeface="Poppins"/>
              <a:buNone/>
              <a:defRPr b="1">
                <a:latin typeface="Poppins"/>
                <a:ea typeface="Poppins"/>
                <a:cs typeface="Poppins"/>
                <a:sym typeface="Poppins"/>
              </a:defRPr>
            </a:lvl8pPr>
            <a:lvl9pPr lvl="8" rtl="0" algn="l">
              <a:spcBef>
                <a:spcPts val="0"/>
              </a:spcBef>
              <a:spcAft>
                <a:spcPts val="0"/>
              </a:spcAft>
              <a:buSzPts val="3200"/>
              <a:buFont typeface="Poppins"/>
              <a:buNone/>
              <a:defRPr b="1">
                <a:latin typeface="Poppins"/>
                <a:ea typeface="Poppins"/>
                <a:cs typeface="Poppins"/>
                <a:sym typeface="Poppins"/>
              </a:defRPr>
            </a:lvl9pPr>
          </a:lstStyle>
          <a:p/>
        </p:txBody>
      </p:sp>
      <p:sp>
        <p:nvSpPr>
          <p:cNvPr id="233" name="Google Shape;233;p26"/>
          <p:cNvSpPr txBox="1"/>
          <p:nvPr>
            <p:ph idx="1" type="subTitle"/>
          </p:nvPr>
        </p:nvSpPr>
        <p:spPr>
          <a:xfrm>
            <a:off x="576075" y="4078226"/>
            <a:ext cx="6309300" cy="20223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rgbClr val="90D0FE"/>
              </a:buClr>
              <a:buSzPts val="2200"/>
              <a:buNone/>
              <a:defRPr sz="2200">
                <a:solidFill>
                  <a:srgbClr val="90D0FE"/>
                </a:solidFill>
              </a:defRPr>
            </a:lvl1pPr>
            <a:lvl2pPr lvl="1" rtl="0">
              <a:lnSpc>
                <a:spcPct val="103000"/>
              </a:lnSpc>
              <a:spcBef>
                <a:spcPts val="575"/>
              </a:spcBef>
              <a:spcAft>
                <a:spcPts val="0"/>
              </a:spcAft>
              <a:buSzPts val="2300"/>
              <a:buNone/>
              <a:defRPr sz="2300"/>
            </a:lvl2pPr>
            <a:lvl3pPr lvl="2" rtl="0">
              <a:lnSpc>
                <a:spcPct val="103000"/>
              </a:lnSpc>
              <a:spcBef>
                <a:spcPts val="575"/>
              </a:spcBef>
              <a:spcAft>
                <a:spcPts val="0"/>
              </a:spcAft>
              <a:buSzPts val="2300"/>
              <a:buNone/>
              <a:defRPr sz="2300"/>
            </a:lvl3pPr>
            <a:lvl4pPr lvl="3" rtl="0">
              <a:lnSpc>
                <a:spcPct val="103000"/>
              </a:lnSpc>
              <a:spcBef>
                <a:spcPts val="575"/>
              </a:spcBef>
              <a:spcAft>
                <a:spcPts val="0"/>
              </a:spcAft>
              <a:buSzPts val="2300"/>
              <a:buNone/>
              <a:defRPr sz="2300"/>
            </a:lvl4pPr>
            <a:lvl5pPr lvl="4" rtl="0">
              <a:lnSpc>
                <a:spcPct val="103000"/>
              </a:lnSpc>
              <a:spcBef>
                <a:spcPts val="575"/>
              </a:spcBef>
              <a:spcAft>
                <a:spcPts val="0"/>
              </a:spcAft>
              <a:buSzPts val="2300"/>
              <a:buNone/>
              <a:defRPr sz="2300"/>
            </a:lvl5pPr>
            <a:lvl6pPr lvl="5" rtl="0">
              <a:lnSpc>
                <a:spcPct val="103000"/>
              </a:lnSpc>
              <a:spcBef>
                <a:spcPts val="575"/>
              </a:spcBef>
              <a:spcAft>
                <a:spcPts val="0"/>
              </a:spcAft>
              <a:buSzPts val="2300"/>
              <a:buNone/>
              <a:defRPr sz="2300"/>
            </a:lvl6pPr>
            <a:lvl7pPr lvl="6" rtl="0">
              <a:lnSpc>
                <a:spcPct val="103000"/>
              </a:lnSpc>
              <a:spcBef>
                <a:spcPts val="575"/>
              </a:spcBef>
              <a:spcAft>
                <a:spcPts val="0"/>
              </a:spcAft>
              <a:buSzPts val="2300"/>
              <a:buNone/>
              <a:defRPr sz="2300"/>
            </a:lvl7pPr>
            <a:lvl8pPr lvl="7" rtl="0">
              <a:lnSpc>
                <a:spcPct val="103000"/>
              </a:lnSpc>
              <a:spcBef>
                <a:spcPts val="575"/>
              </a:spcBef>
              <a:spcAft>
                <a:spcPts val="0"/>
              </a:spcAft>
              <a:buSzPts val="2300"/>
              <a:buNone/>
              <a:defRPr sz="2300"/>
            </a:lvl8pPr>
            <a:lvl9pPr lvl="8" rtl="0">
              <a:lnSpc>
                <a:spcPct val="103000"/>
              </a:lnSpc>
              <a:spcBef>
                <a:spcPts val="575"/>
              </a:spcBef>
              <a:spcAft>
                <a:spcPts val="575"/>
              </a:spcAft>
              <a:buSzPts val="2300"/>
              <a:buNone/>
              <a:defRPr sz="2300"/>
            </a:lvl9pPr>
          </a:lstStyle>
          <a:p/>
        </p:txBody>
      </p:sp>
      <p:pic>
        <p:nvPicPr>
          <p:cNvPr id="234" name="Google Shape;234;p26" title="Salesforce logo"/>
          <p:cNvPicPr preferRelativeResize="0"/>
          <p:nvPr/>
        </p:nvPicPr>
        <p:blipFill rotWithShape="1">
          <a:blip r:embed="rId3">
            <a:alphaModFix/>
          </a:blip>
          <a:srcRect b="0" l="0" r="0" t="0"/>
          <a:stretch/>
        </p:blipFill>
        <p:spPr>
          <a:xfrm>
            <a:off x="577848" y="565460"/>
            <a:ext cx="635734" cy="445095"/>
          </a:xfrm>
          <a:prstGeom prst="rect">
            <a:avLst/>
          </a:prstGeom>
          <a:noFill/>
          <a:ln>
            <a:noFill/>
          </a:ln>
        </p:spPr>
      </p:pic>
      <p:pic>
        <p:nvPicPr>
          <p:cNvPr id="235" name="Google Shape;235;p26"/>
          <p:cNvPicPr preferRelativeResize="0"/>
          <p:nvPr/>
        </p:nvPicPr>
        <p:blipFill>
          <a:blip r:embed="rId4">
            <a:alphaModFix/>
          </a:blip>
          <a:stretch>
            <a:fillRect/>
          </a:stretch>
        </p:blipFill>
        <p:spPr>
          <a:xfrm>
            <a:off x="8418438" y="438956"/>
            <a:ext cx="3767327" cy="5752068"/>
          </a:xfrm>
          <a:prstGeom prst="rect">
            <a:avLst/>
          </a:prstGeom>
          <a:noFill/>
          <a:ln>
            <a:noFill/>
          </a:ln>
        </p:spPr>
      </p:pic>
      <p:pic>
        <p:nvPicPr>
          <p:cNvPr id="236" name="Google Shape;236;p26"/>
          <p:cNvPicPr preferRelativeResize="0"/>
          <p:nvPr/>
        </p:nvPicPr>
        <p:blipFill>
          <a:blip r:embed="rId5">
            <a:alphaModFix/>
          </a:blip>
          <a:stretch>
            <a:fillRect/>
          </a:stretch>
        </p:blipFill>
        <p:spPr>
          <a:xfrm>
            <a:off x="8337294" y="2981630"/>
            <a:ext cx="2074974" cy="3381477"/>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3 - Segue Slide - C">
  <p:cSld name="Basic_4_1_1_1_1_1_1_1_2_3">
    <p:bg>
      <p:bgPr>
        <a:solidFill>
          <a:srgbClr val="0E3522"/>
        </a:solidFill>
      </p:bgPr>
    </p:bg>
    <p:spTree>
      <p:nvGrpSpPr>
        <p:cNvPr id="237" name="Shape 237"/>
        <p:cNvGrpSpPr/>
        <p:nvPr/>
      </p:nvGrpSpPr>
      <p:grpSpPr>
        <a:xfrm>
          <a:off x="0" y="0"/>
          <a:ext cx="0" cy="0"/>
          <a:chOff x="0" y="0"/>
          <a:chExt cx="0" cy="0"/>
        </a:xfrm>
      </p:grpSpPr>
      <p:sp>
        <p:nvSpPr>
          <p:cNvPr id="238" name="Google Shape;238;p27"/>
          <p:cNvSpPr txBox="1"/>
          <p:nvPr>
            <p:ph type="title"/>
          </p:nvPr>
        </p:nvSpPr>
        <p:spPr>
          <a:xfrm>
            <a:off x="576075" y="1333428"/>
            <a:ext cx="6309300" cy="2680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lt1"/>
              </a:buClr>
              <a:buSzPts val="1800"/>
              <a:buNone/>
              <a:defRPr sz="3600">
                <a:solidFill>
                  <a:schemeClr val="lt1"/>
                </a:solidFill>
              </a:defRPr>
            </a:lvl1pPr>
            <a:lvl2pPr lvl="1" rtl="0" algn="l">
              <a:spcBef>
                <a:spcPts val="0"/>
              </a:spcBef>
              <a:spcAft>
                <a:spcPts val="0"/>
              </a:spcAft>
              <a:buSzPts val="3200"/>
              <a:buFont typeface="Poppins"/>
              <a:buNone/>
              <a:defRPr b="1">
                <a:latin typeface="Poppins"/>
                <a:ea typeface="Poppins"/>
                <a:cs typeface="Poppins"/>
                <a:sym typeface="Poppins"/>
              </a:defRPr>
            </a:lvl2pPr>
            <a:lvl3pPr lvl="2" rtl="0" algn="l">
              <a:spcBef>
                <a:spcPts val="0"/>
              </a:spcBef>
              <a:spcAft>
                <a:spcPts val="0"/>
              </a:spcAft>
              <a:buSzPts val="3200"/>
              <a:buFont typeface="Poppins"/>
              <a:buNone/>
              <a:defRPr b="1">
                <a:latin typeface="Poppins"/>
                <a:ea typeface="Poppins"/>
                <a:cs typeface="Poppins"/>
                <a:sym typeface="Poppins"/>
              </a:defRPr>
            </a:lvl3pPr>
            <a:lvl4pPr lvl="3" rtl="0" algn="l">
              <a:spcBef>
                <a:spcPts val="0"/>
              </a:spcBef>
              <a:spcAft>
                <a:spcPts val="0"/>
              </a:spcAft>
              <a:buSzPts val="3200"/>
              <a:buFont typeface="Poppins"/>
              <a:buNone/>
              <a:defRPr b="1">
                <a:latin typeface="Poppins"/>
                <a:ea typeface="Poppins"/>
                <a:cs typeface="Poppins"/>
                <a:sym typeface="Poppins"/>
              </a:defRPr>
            </a:lvl4pPr>
            <a:lvl5pPr lvl="4" rtl="0" algn="l">
              <a:spcBef>
                <a:spcPts val="0"/>
              </a:spcBef>
              <a:spcAft>
                <a:spcPts val="0"/>
              </a:spcAft>
              <a:buSzPts val="3200"/>
              <a:buFont typeface="Poppins"/>
              <a:buNone/>
              <a:defRPr b="1">
                <a:latin typeface="Poppins"/>
                <a:ea typeface="Poppins"/>
                <a:cs typeface="Poppins"/>
                <a:sym typeface="Poppins"/>
              </a:defRPr>
            </a:lvl5pPr>
            <a:lvl6pPr lvl="5" rtl="0" algn="l">
              <a:spcBef>
                <a:spcPts val="0"/>
              </a:spcBef>
              <a:spcAft>
                <a:spcPts val="0"/>
              </a:spcAft>
              <a:buSzPts val="3200"/>
              <a:buFont typeface="Poppins"/>
              <a:buNone/>
              <a:defRPr b="1">
                <a:latin typeface="Poppins"/>
                <a:ea typeface="Poppins"/>
                <a:cs typeface="Poppins"/>
                <a:sym typeface="Poppins"/>
              </a:defRPr>
            </a:lvl6pPr>
            <a:lvl7pPr lvl="6" rtl="0" algn="l">
              <a:spcBef>
                <a:spcPts val="0"/>
              </a:spcBef>
              <a:spcAft>
                <a:spcPts val="0"/>
              </a:spcAft>
              <a:buSzPts val="3200"/>
              <a:buFont typeface="Poppins"/>
              <a:buNone/>
              <a:defRPr b="1">
                <a:latin typeface="Poppins"/>
                <a:ea typeface="Poppins"/>
                <a:cs typeface="Poppins"/>
                <a:sym typeface="Poppins"/>
              </a:defRPr>
            </a:lvl7pPr>
            <a:lvl8pPr lvl="7" rtl="0" algn="l">
              <a:spcBef>
                <a:spcPts val="0"/>
              </a:spcBef>
              <a:spcAft>
                <a:spcPts val="0"/>
              </a:spcAft>
              <a:buSzPts val="3200"/>
              <a:buFont typeface="Poppins"/>
              <a:buNone/>
              <a:defRPr b="1">
                <a:latin typeface="Poppins"/>
                <a:ea typeface="Poppins"/>
                <a:cs typeface="Poppins"/>
                <a:sym typeface="Poppins"/>
              </a:defRPr>
            </a:lvl8pPr>
            <a:lvl9pPr lvl="8" rtl="0" algn="l">
              <a:spcBef>
                <a:spcPts val="0"/>
              </a:spcBef>
              <a:spcAft>
                <a:spcPts val="0"/>
              </a:spcAft>
              <a:buSzPts val="3200"/>
              <a:buFont typeface="Poppins"/>
              <a:buNone/>
              <a:defRPr b="1">
                <a:latin typeface="Poppins"/>
                <a:ea typeface="Poppins"/>
                <a:cs typeface="Poppins"/>
                <a:sym typeface="Poppins"/>
              </a:defRPr>
            </a:lvl9pPr>
          </a:lstStyle>
          <a:p/>
        </p:txBody>
      </p:sp>
      <p:sp>
        <p:nvSpPr>
          <p:cNvPr id="239" name="Google Shape;239;p27"/>
          <p:cNvSpPr txBox="1"/>
          <p:nvPr>
            <p:ph idx="1" type="subTitle"/>
          </p:nvPr>
        </p:nvSpPr>
        <p:spPr>
          <a:xfrm>
            <a:off x="576075" y="4078226"/>
            <a:ext cx="6309300" cy="20178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rgbClr val="91DB8B"/>
              </a:buClr>
              <a:buSzPts val="2200"/>
              <a:buNone/>
              <a:defRPr sz="2200">
                <a:solidFill>
                  <a:srgbClr val="91DB8B"/>
                </a:solidFill>
              </a:defRPr>
            </a:lvl1pPr>
            <a:lvl2pPr lvl="1" rtl="0">
              <a:lnSpc>
                <a:spcPct val="103000"/>
              </a:lnSpc>
              <a:spcBef>
                <a:spcPts val="575"/>
              </a:spcBef>
              <a:spcAft>
                <a:spcPts val="0"/>
              </a:spcAft>
              <a:buSzPts val="2300"/>
              <a:buNone/>
              <a:defRPr sz="2300"/>
            </a:lvl2pPr>
            <a:lvl3pPr lvl="2" rtl="0">
              <a:lnSpc>
                <a:spcPct val="103000"/>
              </a:lnSpc>
              <a:spcBef>
                <a:spcPts val="575"/>
              </a:spcBef>
              <a:spcAft>
                <a:spcPts val="0"/>
              </a:spcAft>
              <a:buSzPts val="2300"/>
              <a:buNone/>
              <a:defRPr sz="2300"/>
            </a:lvl3pPr>
            <a:lvl4pPr lvl="3" rtl="0">
              <a:lnSpc>
                <a:spcPct val="103000"/>
              </a:lnSpc>
              <a:spcBef>
                <a:spcPts val="575"/>
              </a:spcBef>
              <a:spcAft>
                <a:spcPts val="0"/>
              </a:spcAft>
              <a:buSzPts val="2300"/>
              <a:buNone/>
              <a:defRPr sz="2300"/>
            </a:lvl4pPr>
            <a:lvl5pPr lvl="4" rtl="0">
              <a:lnSpc>
                <a:spcPct val="103000"/>
              </a:lnSpc>
              <a:spcBef>
                <a:spcPts val="575"/>
              </a:spcBef>
              <a:spcAft>
                <a:spcPts val="0"/>
              </a:spcAft>
              <a:buSzPts val="2300"/>
              <a:buNone/>
              <a:defRPr sz="2300"/>
            </a:lvl5pPr>
            <a:lvl6pPr lvl="5" rtl="0">
              <a:lnSpc>
                <a:spcPct val="103000"/>
              </a:lnSpc>
              <a:spcBef>
                <a:spcPts val="575"/>
              </a:spcBef>
              <a:spcAft>
                <a:spcPts val="0"/>
              </a:spcAft>
              <a:buSzPts val="2300"/>
              <a:buNone/>
              <a:defRPr sz="2300"/>
            </a:lvl6pPr>
            <a:lvl7pPr lvl="6" rtl="0">
              <a:lnSpc>
                <a:spcPct val="103000"/>
              </a:lnSpc>
              <a:spcBef>
                <a:spcPts val="575"/>
              </a:spcBef>
              <a:spcAft>
                <a:spcPts val="0"/>
              </a:spcAft>
              <a:buSzPts val="2300"/>
              <a:buNone/>
              <a:defRPr sz="2300"/>
            </a:lvl7pPr>
            <a:lvl8pPr lvl="7" rtl="0">
              <a:lnSpc>
                <a:spcPct val="103000"/>
              </a:lnSpc>
              <a:spcBef>
                <a:spcPts val="575"/>
              </a:spcBef>
              <a:spcAft>
                <a:spcPts val="0"/>
              </a:spcAft>
              <a:buSzPts val="2300"/>
              <a:buNone/>
              <a:defRPr sz="2300"/>
            </a:lvl8pPr>
            <a:lvl9pPr lvl="8" rtl="0">
              <a:lnSpc>
                <a:spcPct val="103000"/>
              </a:lnSpc>
              <a:spcBef>
                <a:spcPts val="575"/>
              </a:spcBef>
              <a:spcAft>
                <a:spcPts val="575"/>
              </a:spcAft>
              <a:buSzPts val="2300"/>
              <a:buNone/>
              <a:defRPr sz="2300"/>
            </a:lvl9pPr>
          </a:lstStyle>
          <a:p/>
        </p:txBody>
      </p:sp>
      <p:pic>
        <p:nvPicPr>
          <p:cNvPr id="240" name="Google Shape;240;p27" title="Salesforce logo"/>
          <p:cNvPicPr preferRelativeResize="0"/>
          <p:nvPr/>
        </p:nvPicPr>
        <p:blipFill rotWithShape="1">
          <a:blip r:embed="rId2">
            <a:alphaModFix/>
          </a:blip>
          <a:srcRect b="0" l="0" r="0" t="0"/>
          <a:stretch/>
        </p:blipFill>
        <p:spPr>
          <a:xfrm>
            <a:off x="577848" y="565460"/>
            <a:ext cx="635734" cy="445095"/>
          </a:xfrm>
          <a:prstGeom prst="rect">
            <a:avLst/>
          </a:prstGeom>
          <a:noFill/>
          <a:ln>
            <a:noFill/>
          </a:ln>
        </p:spPr>
      </p:pic>
      <p:pic>
        <p:nvPicPr>
          <p:cNvPr id="241" name="Google Shape;241;p27"/>
          <p:cNvPicPr preferRelativeResize="0"/>
          <p:nvPr/>
        </p:nvPicPr>
        <p:blipFill>
          <a:blip r:embed="rId3">
            <a:alphaModFix/>
          </a:blip>
          <a:stretch>
            <a:fillRect/>
          </a:stretch>
        </p:blipFill>
        <p:spPr>
          <a:xfrm>
            <a:off x="0" y="5984725"/>
            <a:ext cx="2708451" cy="873275"/>
          </a:xfrm>
          <a:prstGeom prst="rect">
            <a:avLst/>
          </a:prstGeom>
          <a:noFill/>
          <a:ln>
            <a:noFill/>
          </a:ln>
        </p:spPr>
      </p:pic>
      <p:pic>
        <p:nvPicPr>
          <p:cNvPr id="242" name="Google Shape;242;p27"/>
          <p:cNvPicPr preferRelativeResize="0"/>
          <p:nvPr/>
        </p:nvPicPr>
        <p:blipFill>
          <a:blip r:embed="rId4">
            <a:alphaModFix/>
          </a:blip>
          <a:stretch>
            <a:fillRect/>
          </a:stretch>
        </p:blipFill>
        <p:spPr>
          <a:xfrm>
            <a:off x="8418438" y="434574"/>
            <a:ext cx="3770450" cy="5756450"/>
          </a:xfrm>
          <a:prstGeom prst="rect">
            <a:avLst/>
          </a:prstGeom>
          <a:noFill/>
          <a:ln>
            <a:noFill/>
          </a:ln>
        </p:spPr>
      </p:pic>
      <p:pic>
        <p:nvPicPr>
          <p:cNvPr id="243" name="Google Shape;243;p27"/>
          <p:cNvPicPr preferRelativeResize="0"/>
          <p:nvPr/>
        </p:nvPicPr>
        <p:blipFill>
          <a:blip r:embed="rId5">
            <a:alphaModFix/>
          </a:blip>
          <a:stretch>
            <a:fillRect/>
          </a:stretch>
        </p:blipFill>
        <p:spPr>
          <a:xfrm>
            <a:off x="6971925" y="1654950"/>
            <a:ext cx="5112124" cy="5112124"/>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1 - Segue Slide - A">
  <p:cSld name="CUSTOM_1_4_5_1_2">
    <p:bg>
      <p:bgPr>
        <a:solidFill>
          <a:srgbClr val="CFE9FE"/>
        </a:solidFill>
      </p:bgPr>
    </p:bg>
    <p:spTree>
      <p:nvGrpSpPr>
        <p:cNvPr id="244" name="Shape 244"/>
        <p:cNvGrpSpPr/>
        <p:nvPr/>
      </p:nvGrpSpPr>
      <p:grpSpPr>
        <a:xfrm>
          <a:off x="0" y="0"/>
          <a:ext cx="0" cy="0"/>
          <a:chOff x="0" y="0"/>
          <a:chExt cx="0" cy="0"/>
        </a:xfrm>
      </p:grpSpPr>
      <p:sp>
        <p:nvSpPr>
          <p:cNvPr id="245" name="Google Shape;245;p28"/>
          <p:cNvSpPr txBox="1"/>
          <p:nvPr>
            <p:ph type="title"/>
          </p:nvPr>
        </p:nvSpPr>
        <p:spPr>
          <a:xfrm>
            <a:off x="576075" y="1333428"/>
            <a:ext cx="6309300" cy="2680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1800"/>
              <a:buNone/>
              <a:defRPr sz="3600"/>
            </a:lvl1pPr>
            <a:lvl2pPr lvl="1" rtl="0" algn="l">
              <a:spcBef>
                <a:spcPts val="0"/>
              </a:spcBef>
              <a:spcAft>
                <a:spcPts val="0"/>
              </a:spcAft>
              <a:buClr>
                <a:schemeClr val="accent1"/>
              </a:buClr>
              <a:buSzPts val="3200"/>
              <a:buFont typeface="Poppins"/>
              <a:buNone/>
              <a:defRPr b="1">
                <a:latin typeface="Poppins"/>
                <a:ea typeface="Poppins"/>
                <a:cs typeface="Poppins"/>
                <a:sym typeface="Poppins"/>
              </a:defRPr>
            </a:lvl2pPr>
            <a:lvl3pPr lvl="2" rtl="0" algn="l">
              <a:spcBef>
                <a:spcPts val="0"/>
              </a:spcBef>
              <a:spcAft>
                <a:spcPts val="0"/>
              </a:spcAft>
              <a:buClr>
                <a:schemeClr val="accent1"/>
              </a:buClr>
              <a:buSzPts val="3200"/>
              <a:buFont typeface="Poppins"/>
              <a:buNone/>
              <a:defRPr b="1">
                <a:latin typeface="Poppins"/>
                <a:ea typeface="Poppins"/>
                <a:cs typeface="Poppins"/>
                <a:sym typeface="Poppins"/>
              </a:defRPr>
            </a:lvl3pPr>
            <a:lvl4pPr lvl="3" rtl="0" algn="l">
              <a:spcBef>
                <a:spcPts val="0"/>
              </a:spcBef>
              <a:spcAft>
                <a:spcPts val="0"/>
              </a:spcAft>
              <a:buClr>
                <a:schemeClr val="accent1"/>
              </a:buClr>
              <a:buSzPts val="3200"/>
              <a:buFont typeface="Poppins"/>
              <a:buNone/>
              <a:defRPr b="1">
                <a:latin typeface="Poppins"/>
                <a:ea typeface="Poppins"/>
                <a:cs typeface="Poppins"/>
                <a:sym typeface="Poppins"/>
              </a:defRPr>
            </a:lvl4pPr>
            <a:lvl5pPr lvl="4" rtl="0" algn="l">
              <a:spcBef>
                <a:spcPts val="0"/>
              </a:spcBef>
              <a:spcAft>
                <a:spcPts val="0"/>
              </a:spcAft>
              <a:buClr>
                <a:schemeClr val="accent1"/>
              </a:buClr>
              <a:buSzPts val="3200"/>
              <a:buFont typeface="Poppins"/>
              <a:buNone/>
              <a:defRPr b="1">
                <a:latin typeface="Poppins"/>
                <a:ea typeface="Poppins"/>
                <a:cs typeface="Poppins"/>
                <a:sym typeface="Poppins"/>
              </a:defRPr>
            </a:lvl5pPr>
            <a:lvl6pPr lvl="5" rtl="0" algn="l">
              <a:spcBef>
                <a:spcPts val="0"/>
              </a:spcBef>
              <a:spcAft>
                <a:spcPts val="0"/>
              </a:spcAft>
              <a:buClr>
                <a:schemeClr val="accent1"/>
              </a:buClr>
              <a:buSzPts val="3200"/>
              <a:buFont typeface="Poppins"/>
              <a:buNone/>
              <a:defRPr b="1">
                <a:latin typeface="Poppins"/>
                <a:ea typeface="Poppins"/>
                <a:cs typeface="Poppins"/>
                <a:sym typeface="Poppins"/>
              </a:defRPr>
            </a:lvl6pPr>
            <a:lvl7pPr lvl="6" rtl="0" algn="l">
              <a:spcBef>
                <a:spcPts val="0"/>
              </a:spcBef>
              <a:spcAft>
                <a:spcPts val="0"/>
              </a:spcAft>
              <a:buClr>
                <a:schemeClr val="accent1"/>
              </a:buClr>
              <a:buSzPts val="3200"/>
              <a:buFont typeface="Poppins"/>
              <a:buNone/>
              <a:defRPr b="1">
                <a:latin typeface="Poppins"/>
                <a:ea typeface="Poppins"/>
                <a:cs typeface="Poppins"/>
                <a:sym typeface="Poppins"/>
              </a:defRPr>
            </a:lvl7pPr>
            <a:lvl8pPr lvl="7" rtl="0" algn="l">
              <a:spcBef>
                <a:spcPts val="0"/>
              </a:spcBef>
              <a:spcAft>
                <a:spcPts val="0"/>
              </a:spcAft>
              <a:buClr>
                <a:schemeClr val="accent1"/>
              </a:buClr>
              <a:buSzPts val="3200"/>
              <a:buFont typeface="Poppins"/>
              <a:buNone/>
              <a:defRPr b="1">
                <a:latin typeface="Poppins"/>
                <a:ea typeface="Poppins"/>
                <a:cs typeface="Poppins"/>
                <a:sym typeface="Poppins"/>
              </a:defRPr>
            </a:lvl8pPr>
            <a:lvl9pPr lvl="8" rtl="0" algn="l">
              <a:spcBef>
                <a:spcPts val="0"/>
              </a:spcBef>
              <a:spcAft>
                <a:spcPts val="0"/>
              </a:spcAft>
              <a:buClr>
                <a:schemeClr val="accent1"/>
              </a:buClr>
              <a:buSzPts val="3200"/>
              <a:buFont typeface="Poppins"/>
              <a:buNone/>
              <a:defRPr b="1">
                <a:latin typeface="Poppins"/>
                <a:ea typeface="Poppins"/>
                <a:cs typeface="Poppins"/>
                <a:sym typeface="Poppins"/>
              </a:defRPr>
            </a:lvl9pPr>
          </a:lstStyle>
          <a:p/>
        </p:txBody>
      </p:sp>
      <p:sp>
        <p:nvSpPr>
          <p:cNvPr id="246" name="Google Shape;246;p28"/>
          <p:cNvSpPr txBox="1"/>
          <p:nvPr>
            <p:ph idx="1" type="subTitle"/>
          </p:nvPr>
        </p:nvSpPr>
        <p:spPr>
          <a:xfrm>
            <a:off x="576075" y="4078226"/>
            <a:ext cx="6309300" cy="20178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p:txBody>
      </p:sp>
      <p:pic>
        <p:nvPicPr>
          <p:cNvPr id="247" name="Google Shape;247;p28" title="Salesforce logo"/>
          <p:cNvPicPr preferRelativeResize="0"/>
          <p:nvPr/>
        </p:nvPicPr>
        <p:blipFill rotWithShape="1">
          <a:blip r:embed="rId2">
            <a:alphaModFix/>
          </a:blip>
          <a:srcRect b="0" l="0" r="0" t="0"/>
          <a:stretch/>
        </p:blipFill>
        <p:spPr>
          <a:xfrm>
            <a:off x="577848" y="565460"/>
            <a:ext cx="635734" cy="445095"/>
          </a:xfrm>
          <a:prstGeom prst="rect">
            <a:avLst/>
          </a:prstGeom>
          <a:noFill/>
          <a:ln>
            <a:noFill/>
          </a:ln>
        </p:spPr>
      </p:pic>
      <p:pic>
        <p:nvPicPr>
          <p:cNvPr id="248" name="Google Shape;248;p28"/>
          <p:cNvPicPr preferRelativeResize="0"/>
          <p:nvPr/>
        </p:nvPicPr>
        <p:blipFill rotWithShape="1">
          <a:blip r:embed="rId3">
            <a:alphaModFix/>
          </a:blip>
          <a:srcRect b="8690" l="8371" r="237" t="-8690"/>
          <a:stretch/>
        </p:blipFill>
        <p:spPr>
          <a:xfrm flipH="1">
            <a:off x="-599" y="5834325"/>
            <a:ext cx="2062774" cy="1023675"/>
          </a:xfrm>
          <a:prstGeom prst="rect">
            <a:avLst/>
          </a:prstGeom>
          <a:noFill/>
          <a:ln>
            <a:noFill/>
          </a:ln>
        </p:spPr>
      </p:pic>
      <p:pic>
        <p:nvPicPr>
          <p:cNvPr id="249" name="Google Shape;249;p28"/>
          <p:cNvPicPr preferRelativeResize="0"/>
          <p:nvPr/>
        </p:nvPicPr>
        <p:blipFill>
          <a:blip r:embed="rId4">
            <a:alphaModFix/>
          </a:blip>
          <a:stretch>
            <a:fillRect/>
          </a:stretch>
        </p:blipFill>
        <p:spPr>
          <a:xfrm>
            <a:off x="8418438" y="429768"/>
            <a:ext cx="3767327" cy="5761256"/>
          </a:xfrm>
          <a:prstGeom prst="rect">
            <a:avLst/>
          </a:prstGeom>
          <a:noFill/>
          <a:ln>
            <a:noFill/>
          </a:ln>
        </p:spPr>
      </p:pic>
      <p:pic>
        <p:nvPicPr>
          <p:cNvPr id="250" name="Google Shape;250;p28"/>
          <p:cNvPicPr preferRelativeResize="0"/>
          <p:nvPr/>
        </p:nvPicPr>
        <p:blipFill>
          <a:blip r:embed="rId5">
            <a:alphaModFix/>
          </a:blip>
          <a:stretch>
            <a:fillRect/>
          </a:stretch>
        </p:blipFill>
        <p:spPr>
          <a:xfrm>
            <a:off x="8184896" y="3264011"/>
            <a:ext cx="2579901" cy="3142904"/>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1 - Cards with Circles - 1-Up - A">
  <p:cSld name="Basic_4_1_3_1_4_3">
    <p:bg>
      <p:bgPr>
        <a:solidFill>
          <a:srgbClr val="EAF5FE"/>
        </a:solidFill>
      </p:bgPr>
    </p:bg>
    <p:spTree>
      <p:nvGrpSpPr>
        <p:cNvPr id="251" name="Shape 251"/>
        <p:cNvGrpSpPr/>
        <p:nvPr/>
      </p:nvGrpSpPr>
      <p:grpSpPr>
        <a:xfrm>
          <a:off x="0" y="0"/>
          <a:ext cx="0" cy="0"/>
          <a:chOff x="0" y="0"/>
          <a:chExt cx="0" cy="0"/>
        </a:xfrm>
      </p:grpSpPr>
      <p:sp>
        <p:nvSpPr>
          <p:cNvPr id="252" name="Google Shape;252;p29"/>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253" name="Google Shape;253;p29"/>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254" name="Google Shape;254;p29"/>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55" name="Google Shape;255;p29"/>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56" name="Google Shape;256;p29"/>
          <p:cNvSpPr/>
          <p:nvPr/>
        </p:nvSpPr>
        <p:spPr>
          <a:xfrm>
            <a:off x="577850" y="1709925"/>
            <a:ext cx="11039700" cy="4514100"/>
          </a:xfrm>
          <a:prstGeom prst="roundRect">
            <a:avLst>
              <a:gd fmla="val 31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57" name="Google Shape;257;p29"/>
          <p:cNvSpPr txBox="1"/>
          <p:nvPr>
            <p:ph idx="2" type="body"/>
          </p:nvPr>
        </p:nvSpPr>
        <p:spPr>
          <a:xfrm>
            <a:off x="748175" y="1911100"/>
            <a:ext cx="106989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258" name="Google Shape;258;p29"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259" name="Google Shape;259;p29"/>
          <p:cNvSpPr txBox="1"/>
          <p:nvPr>
            <p:ph idx="3" type="subTitle"/>
          </p:nvPr>
        </p:nvSpPr>
        <p:spPr>
          <a:xfrm>
            <a:off x="3410700" y="6446375"/>
            <a:ext cx="81999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pic>
        <p:nvPicPr>
          <p:cNvPr id="260" name="Google Shape;260;p29"/>
          <p:cNvPicPr preferRelativeResize="0"/>
          <p:nvPr/>
        </p:nvPicPr>
        <p:blipFill>
          <a:blip r:embed="rId3">
            <a:alphaModFix/>
          </a:blip>
          <a:stretch>
            <a:fillRect/>
          </a:stretch>
        </p:blipFill>
        <p:spPr>
          <a:xfrm>
            <a:off x="-19728" y="5684325"/>
            <a:ext cx="3639801" cy="1173975"/>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2 - Cards with Circles - 2-Up - A">
  <p:cSld name="Basic_4_1_3_1_1_1_1_1_1_1_1_1_1_1_1_1_1_1_2">
    <p:bg>
      <p:bgPr>
        <a:solidFill>
          <a:srgbClr val="EAF5FE"/>
        </a:solidFill>
      </p:bgPr>
    </p:bg>
    <p:spTree>
      <p:nvGrpSpPr>
        <p:cNvPr id="261" name="Shape 261"/>
        <p:cNvGrpSpPr/>
        <p:nvPr/>
      </p:nvGrpSpPr>
      <p:grpSpPr>
        <a:xfrm>
          <a:off x="0" y="0"/>
          <a:ext cx="0" cy="0"/>
          <a:chOff x="0" y="0"/>
          <a:chExt cx="0" cy="0"/>
        </a:xfrm>
      </p:grpSpPr>
      <p:sp>
        <p:nvSpPr>
          <p:cNvPr id="262" name="Google Shape;262;p30"/>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263" name="Google Shape;263;p30"/>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264" name="Google Shape;264;p30"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65" name="Google Shape;265;p30" title="alt=&quot;&quot;"/>
          <p:cNvSpPr/>
          <p:nvPr/>
        </p:nvSpPr>
        <p:spPr>
          <a:xfrm>
            <a:off x="577850" y="1709925"/>
            <a:ext cx="5365800" cy="4514100"/>
          </a:xfrm>
          <a:prstGeom prst="roundRect">
            <a:avLst>
              <a:gd fmla="val 2972"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66" name="Google Shape;266;p30"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67" name="Google Shape;267;p30" title="alt=&quot;&quot;"/>
          <p:cNvSpPr/>
          <p:nvPr/>
        </p:nvSpPr>
        <p:spPr>
          <a:xfrm>
            <a:off x="6251650" y="1709925"/>
            <a:ext cx="5365800" cy="4514100"/>
          </a:xfrm>
          <a:prstGeom prst="roundRect">
            <a:avLst>
              <a:gd fmla="val 296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268" name="Google Shape;268;p30" title="alt=&quot;&quot;"/>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269" name="Google Shape;269;p30"/>
          <p:cNvSpPr txBox="1"/>
          <p:nvPr>
            <p:ph idx="2" type="body"/>
          </p:nvPr>
        </p:nvSpPr>
        <p:spPr>
          <a:xfrm>
            <a:off x="748175"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270" name="Google Shape;270;p30"/>
          <p:cNvSpPr txBox="1"/>
          <p:nvPr>
            <p:ph idx="3" type="body"/>
          </p:nvPr>
        </p:nvSpPr>
        <p:spPr>
          <a:xfrm>
            <a:off x="6399300"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271" name="Google Shape;271;p30" title="alt=&quot;&quot;"/>
          <p:cNvPicPr preferRelativeResize="0"/>
          <p:nvPr/>
        </p:nvPicPr>
        <p:blipFill>
          <a:blip r:embed="rId3">
            <a:alphaModFix/>
          </a:blip>
          <a:stretch>
            <a:fillRect/>
          </a:stretch>
        </p:blipFill>
        <p:spPr>
          <a:xfrm>
            <a:off x="-19728" y="5684325"/>
            <a:ext cx="3639801" cy="1173975"/>
          </a:xfrm>
          <a:prstGeom prst="rect">
            <a:avLst/>
          </a:prstGeom>
          <a:noFill/>
          <a:ln>
            <a:noFill/>
          </a:ln>
        </p:spPr>
      </p:pic>
      <p:sp>
        <p:nvSpPr>
          <p:cNvPr id="272" name="Google Shape;272;p30"/>
          <p:cNvSpPr txBox="1"/>
          <p:nvPr>
            <p:ph idx="4" type="subTitle"/>
          </p:nvPr>
        </p:nvSpPr>
        <p:spPr>
          <a:xfrm>
            <a:off x="3410700" y="6446375"/>
            <a:ext cx="81999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5 - Blank - Basic Title — Subtitle">
  <p:cSld name="Basic_4_1_3">
    <p:spTree>
      <p:nvGrpSpPr>
        <p:cNvPr id="33" name="Shape 33"/>
        <p:cNvGrpSpPr/>
        <p:nvPr/>
      </p:nvGrpSpPr>
      <p:grpSpPr>
        <a:xfrm>
          <a:off x="0" y="0"/>
          <a:ext cx="0" cy="0"/>
          <a:chOff x="0" y="0"/>
          <a:chExt cx="0" cy="0"/>
        </a:xfrm>
      </p:grpSpPr>
      <p:sp>
        <p:nvSpPr>
          <p:cNvPr id="34" name="Google Shape;34;p4"/>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35" name="Google Shape;35;p4"/>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36" name="Google Shape;36;p4"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37" name="Google Shape;37;p4"/>
          <p:cNvSpPr txBox="1"/>
          <p:nvPr>
            <p:ph idx="2" type="subTitle"/>
          </p:nvPr>
        </p:nvSpPr>
        <p:spPr>
          <a:xfrm>
            <a:off x="576075" y="6446367"/>
            <a:ext cx="8418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3 - Cards with Circles - 3-Up - A">
  <p:cSld name="Basic_4_1_3_1_1_1_1_1_1_1_1_1_1_1_1_1_1_1_3">
    <p:bg>
      <p:bgPr>
        <a:solidFill>
          <a:srgbClr val="EAF5FE"/>
        </a:solidFill>
      </p:bgPr>
    </p:bg>
    <p:spTree>
      <p:nvGrpSpPr>
        <p:cNvPr id="273" name="Shape 273"/>
        <p:cNvGrpSpPr/>
        <p:nvPr/>
      </p:nvGrpSpPr>
      <p:grpSpPr>
        <a:xfrm>
          <a:off x="0" y="0"/>
          <a:ext cx="0" cy="0"/>
          <a:chOff x="0" y="0"/>
          <a:chExt cx="0" cy="0"/>
        </a:xfrm>
      </p:grpSpPr>
      <p:sp>
        <p:nvSpPr>
          <p:cNvPr id="274" name="Google Shape;274;p31"/>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275" name="Google Shape;275;p31"/>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276" name="Google Shape;276;p31"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77" name="Google Shape;277;p31" title="alt=&quot;&quot;"/>
          <p:cNvSpPr/>
          <p:nvPr/>
        </p:nvSpPr>
        <p:spPr>
          <a:xfrm>
            <a:off x="577850" y="1709925"/>
            <a:ext cx="3480900" cy="4514100"/>
          </a:xfrm>
          <a:prstGeom prst="roundRect">
            <a:avLst>
              <a:gd fmla="val 402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78" name="Google Shape;278;p31"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79" name="Google Shape;279;p31" title="alt=&quot;&quot;"/>
          <p:cNvSpPr/>
          <p:nvPr/>
        </p:nvSpPr>
        <p:spPr>
          <a:xfrm>
            <a:off x="4357250" y="1709925"/>
            <a:ext cx="3480900" cy="4514100"/>
          </a:xfrm>
          <a:prstGeom prst="roundRect">
            <a:avLst>
              <a:gd fmla="val 4079"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0" name="Google Shape;280;p31" title="alt=&quot;&quot;"/>
          <p:cNvSpPr/>
          <p:nvPr/>
        </p:nvSpPr>
        <p:spPr>
          <a:xfrm>
            <a:off x="8136650" y="1709925"/>
            <a:ext cx="3480900" cy="4514100"/>
          </a:xfrm>
          <a:prstGeom prst="roundRect">
            <a:avLst>
              <a:gd fmla="val 4064"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81" name="Google Shape;281;p31"/>
          <p:cNvSpPr txBox="1"/>
          <p:nvPr>
            <p:ph idx="2" type="body"/>
          </p:nvPr>
        </p:nvSpPr>
        <p:spPr>
          <a:xfrm>
            <a:off x="748175"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282" name="Google Shape;282;p31"/>
          <p:cNvSpPr txBox="1"/>
          <p:nvPr>
            <p:ph idx="3" type="body"/>
          </p:nvPr>
        </p:nvSpPr>
        <p:spPr>
          <a:xfrm>
            <a:off x="4527650"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283" name="Google Shape;283;p31"/>
          <p:cNvSpPr txBox="1"/>
          <p:nvPr>
            <p:ph idx="4" type="body"/>
          </p:nvPr>
        </p:nvSpPr>
        <p:spPr>
          <a:xfrm>
            <a:off x="8307050" y="1911100"/>
            <a:ext cx="3139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284" name="Google Shape;284;p31"/>
          <p:cNvSpPr txBox="1"/>
          <p:nvPr>
            <p:ph idx="5" type="subTitle"/>
          </p:nvPr>
        </p:nvSpPr>
        <p:spPr>
          <a:xfrm>
            <a:off x="4359275" y="6446375"/>
            <a:ext cx="7251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pic>
        <p:nvPicPr>
          <p:cNvPr id="285" name="Google Shape;285;p31"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286" name="Google Shape;286;p31" title="alt=&quot;&quot;"/>
          <p:cNvPicPr preferRelativeResize="0"/>
          <p:nvPr/>
        </p:nvPicPr>
        <p:blipFill>
          <a:blip r:embed="rId3">
            <a:alphaModFix/>
          </a:blip>
          <a:stretch>
            <a:fillRect/>
          </a:stretch>
        </p:blipFill>
        <p:spPr>
          <a:xfrm>
            <a:off x="-19728" y="5684325"/>
            <a:ext cx="3639801" cy="11739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 - Cards with Circles - 4-Up - A">
  <p:cSld name="Basic_4_1_3_1_1_1_1_1_1_1_1_1_1_1_1_1_1_1_3_1">
    <p:bg>
      <p:bgPr>
        <a:solidFill>
          <a:srgbClr val="EAF5FE"/>
        </a:solidFill>
      </p:bgPr>
    </p:bg>
    <p:spTree>
      <p:nvGrpSpPr>
        <p:cNvPr id="287" name="Shape 287"/>
        <p:cNvGrpSpPr/>
        <p:nvPr/>
      </p:nvGrpSpPr>
      <p:grpSpPr>
        <a:xfrm>
          <a:off x="0" y="0"/>
          <a:ext cx="0" cy="0"/>
          <a:chOff x="0" y="0"/>
          <a:chExt cx="0" cy="0"/>
        </a:xfrm>
      </p:grpSpPr>
      <p:sp>
        <p:nvSpPr>
          <p:cNvPr id="288" name="Google Shape;288;p32"/>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289" name="Google Shape;289;p32"/>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290" name="Google Shape;290;p32"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91" name="Google Shape;291;p32"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292" name="Google Shape;292;p32" title="alt=&quot;&quot;"/>
          <p:cNvSpPr/>
          <p:nvPr/>
        </p:nvSpPr>
        <p:spPr>
          <a:xfrm>
            <a:off x="6244075" y="1709925"/>
            <a:ext cx="25350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3" name="Google Shape;293;p32"/>
          <p:cNvSpPr txBox="1"/>
          <p:nvPr>
            <p:ph idx="2" type="subTitle"/>
          </p:nvPr>
        </p:nvSpPr>
        <p:spPr>
          <a:xfrm>
            <a:off x="3410700" y="6446375"/>
            <a:ext cx="81999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2"/>
              </a:buClr>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294" name="Google Shape;294;p32" title="alt=&quot;&quot;"/>
          <p:cNvSpPr/>
          <p:nvPr/>
        </p:nvSpPr>
        <p:spPr>
          <a:xfrm>
            <a:off x="3412500" y="1709925"/>
            <a:ext cx="25311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5" name="Google Shape;295;p32" title="alt=&quot;&quot;"/>
          <p:cNvSpPr/>
          <p:nvPr/>
        </p:nvSpPr>
        <p:spPr>
          <a:xfrm>
            <a:off x="9069575"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6" name="Google Shape;296;p32" title="alt=&quot;&quot;"/>
          <p:cNvSpPr/>
          <p:nvPr/>
        </p:nvSpPr>
        <p:spPr>
          <a:xfrm>
            <a:off x="577850"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297" name="Google Shape;297;p32"/>
          <p:cNvSpPr txBox="1"/>
          <p:nvPr>
            <p:ph idx="3" type="body"/>
          </p:nvPr>
        </p:nvSpPr>
        <p:spPr>
          <a:xfrm>
            <a:off x="748175"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298" name="Google Shape;298;p32"/>
          <p:cNvSpPr txBox="1"/>
          <p:nvPr>
            <p:ph idx="4" type="body"/>
          </p:nvPr>
        </p:nvSpPr>
        <p:spPr>
          <a:xfrm>
            <a:off x="3573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299" name="Google Shape;299;p32"/>
          <p:cNvSpPr txBox="1"/>
          <p:nvPr>
            <p:ph idx="5" type="body"/>
          </p:nvPr>
        </p:nvSpPr>
        <p:spPr>
          <a:xfrm>
            <a:off x="63992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00" name="Google Shape;300;p32"/>
          <p:cNvSpPr txBox="1"/>
          <p:nvPr>
            <p:ph idx="6" type="body"/>
          </p:nvPr>
        </p:nvSpPr>
        <p:spPr>
          <a:xfrm>
            <a:off x="9224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301" name="Google Shape;301;p32"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302" name="Google Shape;302;p32" title="alt=&quot;&quot;"/>
          <p:cNvPicPr preferRelativeResize="0"/>
          <p:nvPr/>
        </p:nvPicPr>
        <p:blipFill>
          <a:blip r:embed="rId3">
            <a:alphaModFix/>
          </a:blip>
          <a:stretch>
            <a:fillRect/>
          </a:stretch>
        </p:blipFill>
        <p:spPr>
          <a:xfrm>
            <a:off x="-19728" y="5684325"/>
            <a:ext cx="3639801" cy="1173975"/>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1 - Cards with Circles - 1-Up - B">
  <p:cSld name="Basic_4_1_3_1_4_3_1">
    <p:bg>
      <p:bgPr>
        <a:solidFill>
          <a:schemeClr val="accent1"/>
        </a:solidFill>
      </p:bgPr>
    </p:bg>
    <p:spTree>
      <p:nvGrpSpPr>
        <p:cNvPr id="303" name="Shape 303"/>
        <p:cNvGrpSpPr/>
        <p:nvPr/>
      </p:nvGrpSpPr>
      <p:grpSpPr>
        <a:xfrm>
          <a:off x="0" y="0"/>
          <a:ext cx="0" cy="0"/>
          <a:chOff x="0" y="0"/>
          <a:chExt cx="0" cy="0"/>
        </a:xfrm>
      </p:grpSpPr>
      <p:sp>
        <p:nvSpPr>
          <p:cNvPr id="304" name="Google Shape;304;p33"/>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305" name="Google Shape;305;p33"/>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sp>
        <p:nvSpPr>
          <p:cNvPr id="306" name="Google Shape;306;p33"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07" name="Google Shape;307;p33"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08" name="Google Shape;308;p33" title="alt=&quot;&quot;"/>
          <p:cNvSpPr/>
          <p:nvPr/>
        </p:nvSpPr>
        <p:spPr>
          <a:xfrm>
            <a:off x="577850" y="1709925"/>
            <a:ext cx="11039700" cy="4514100"/>
          </a:xfrm>
          <a:prstGeom prst="roundRect">
            <a:avLst>
              <a:gd fmla="val 31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09" name="Google Shape;309;p33"/>
          <p:cNvSpPr txBox="1"/>
          <p:nvPr>
            <p:ph idx="2" type="body"/>
          </p:nvPr>
        </p:nvSpPr>
        <p:spPr>
          <a:xfrm>
            <a:off x="748175" y="1911100"/>
            <a:ext cx="106989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310" name="Google Shape;310;p33"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311" name="Google Shape;311;p33"/>
          <p:cNvSpPr txBox="1"/>
          <p:nvPr>
            <p:ph idx="3" type="subTitle"/>
          </p:nvPr>
        </p:nvSpPr>
        <p:spPr>
          <a:xfrm>
            <a:off x="3410700" y="6446375"/>
            <a:ext cx="81999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b="0" sz="100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p:txBody>
      </p:sp>
      <p:pic>
        <p:nvPicPr>
          <p:cNvPr id="312" name="Google Shape;312;p33"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2 - Cards with Circles - 2-Up - B">
  <p:cSld name="Basic_4_1_3_1_1_1_1_1_1_1_1_1_1_1_1_1_1_1_2_1">
    <p:bg>
      <p:bgPr>
        <a:solidFill>
          <a:schemeClr val="accent1"/>
        </a:solidFill>
      </p:bgPr>
    </p:bg>
    <p:spTree>
      <p:nvGrpSpPr>
        <p:cNvPr id="313" name="Shape 313"/>
        <p:cNvGrpSpPr/>
        <p:nvPr/>
      </p:nvGrpSpPr>
      <p:grpSpPr>
        <a:xfrm>
          <a:off x="0" y="0"/>
          <a:ext cx="0" cy="0"/>
          <a:chOff x="0" y="0"/>
          <a:chExt cx="0" cy="0"/>
        </a:xfrm>
      </p:grpSpPr>
      <p:sp>
        <p:nvSpPr>
          <p:cNvPr id="314" name="Google Shape;314;p34"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15" name="Google Shape;315;p34"/>
          <p:cNvSpPr txBox="1"/>
          <p:nvPr>
            <p:ph idx="1" type="subTitle"/>
          </p:nvPr>
        </p:nvSpPr>
        <p:spPr>
          <a:xfrm>
            <a:off x="3410700" y="6446375"/>
            <a:ext cx="81999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b="0" sz="100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p:txBody>
      </p:sp>
      <p:sp>
        <p:nvSpPr>
          <p:cNvPr id="316" name="Google Shape;316;p34"/>
          <p:cNvSpPr/>
          <p:nvPr/>
        </p:nvSpPr>
        <p:spPr>
          <a:xfrm>
            <a:off x="577850" y="1709925"/>
            <a:ext cx="5365800" cy="4514100"/>
          </a:xfrm>
          <a:prstGeom prst="roundRect">
            <a:avLst>
              <a:gd fmla="val 2972"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17" name="Google Shape;317;p34"/>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18" name="Google Shape;318;p34"/>
          <p:cNvSpPr/>
          <p:nvPr/>
        </p:nvSpPr>
        <p:spPr>
          <a:xfrm>
            <a:off x="6251650" y="1709925"/>
            <a:ext cx="5365800" cy="4514100"/>
          </a:xfrm>
          <a:prstGeom prst="roundRect">
            <a:avLst>
              <a:gd fmla="val 296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19" name="Google Shape;319;p34"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320" name="Google Shape;320;p34"/>
          <p:cNvSpPr txBox="1"/>
          <p:nvPr>
            <p:ph idx="2" type="body"/>
          </p:nvPr>
        </p:nvSpPr>
        <p:spPr>
          <a:xfrm>
            <a:off x="748175"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21" name="Google Shape;321;p34"/>
          <p:cNvSpPr txBox="1"/>
          <p:nvPr>
            <p:ph idx="3" type="body"/>
          </p:nvPr>
        </p:nvSpPr>
        <p:spPr>
          <a:xfrm>
            <a:off x="6399300"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22" name="Google Shape;322;p34"/>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323" name="Google Shape;323;p34"/>
          <p:cNvSpPr txBox="1"/>
          <p:nvPr>
            <p:ph idx="4"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324" name="Google Shape;324;p34"/>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3 - Cards with Circles - 3-Up - B">
  <p:cSld name="Basic_4_1_3_1_1_1_1_1_1_1_1_1_1_1_1_1_1_1_3_2">
    <p:bg>
      <p:bgPr>
        <a:solidFill>
          <a:schemeClr val="accent1"/>
        </a:solidFill>
      </p:bgPr>
    </p:bg>
    <p:spTree>
      <p:nvGrpSpPr>
        <p:cNvPr id="325" name="Shape 325"/>
        <p:cNvGrpSpPr/>
        <p:nvPr/>
      </p:nvGrpSpPr>
      <p:grpSpPr>
        <a:xfrm>
          <a:off x="0" y="0"/>
          <a:ext cx="0" cy="0"/>
          <a:chOff x="0" y="0"/>
          <a:chExt cx="0" cy="0"/>
        </a:xfrm>
      </p:grpSpPr>
      <p:sp>
        <p:nvSpPr>
          <p:cNvPr id="326" name="Google Shape;326;p35"/>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327" name="Google Shape;327;p35"/>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sp>
        <p:nvSpPr>
          <p:cNvPr id="328" name="Google Shape;328;p35"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29" name="Google Shape;329;p35"/>
          <p:cNvSpPr txBox="1"/>
          <p:nvPr>
            <p:ph idx="2" type="subTitle"/>
          </p:nvPr>
        </p:nvSpPr>
        <p:spPr>
          <a:xfrm>
            <a:off x="4359275" y="6446375"/>
            <a:ext cx="7251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b="0" sz="100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p:txBody>
      </p:sp>
      <p:sp>
        <p:nvSpPr>
          <p:cNvPr id="330" name="Google Shape;330;p35"/>
          <p:cNvSpPr/>
          <p:nvPr/>
        </p:nvSpPr>
        <p:spPr>
          <a:xfrm>
            <a:off x="577850" y="1709925"/>
            <a:ext cx="3480900" cy="4514100"/>
          </a:xfrm>
          <a:prstGeom prst="roundRect">
            <a:avLst>
              <a:gd fmla="val 402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1" name="Google Shape;331;p35"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32" name="Google Shape;332;p35"/>
          <p:cNvSpPr/>
          <p:nvPr/>
        </p:nvSpPr>
        <p:spPr>
          <a:xfrm>
            <a:off x="4357250" y="1709925"/>
            <a:ext cx="3480900" cy="4514100"/>
          </a:xfrm>
          <a:prstGeom prst="roundRect">
            <a:avLst>
              <a:gd fmla="val 4079"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3" name="Google Shape;333;p35"/>
          <p:cNvSpPr/>
          <p:nvPr/>
        </p:nvSpPr>
        <p:spPr>
          <a:xfrm>
            <a:off x="8136650" y="1709925"/>
            <a:ext cx="3480900" cy="4514100"/>
          </a:xfrm>
          <a:prstGeom prst="roundRect">
            <a:avLst>
              <a:gd fmla="val 4064"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4" name="Google Shape;334;p35"/>
          <p:cNvSpPr txBox="1"/>
          <p:nvPr>
            <p:ph idx="3" type="body"/>
          </p:nvPr>
        </p:nvSpPr>
        <p:spPr>
          <a:xfrm>
            <a:off x="748175"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35" name="Google Shape;335;p35"/>
          <p:cNvSpPr txBox="1"/>
          <p:nvPr>
            <p:ph idx="4" type="body"/>
          </p:nvPr>
        </p:nvSpPr>
        <p:spPr>
          <a:xfrm>
            <a:off x="4527650"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36" name="Google Shape;336;p35"/>
          <p:cNvSpPr txBox="1"/>
          <p:nvPr>
            <p:ph idx="5" type="body"/>
          </p:nvPr>
        </p:nvSpPr>
        <p:spPr>
          <a:xfrm>
            <a:off x="8307050" y="1911100"/>
            <a:ext cx="3139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337" name="Google Shape;337;p35"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338" name="Google Shape;338;p35"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 - Cards with Circles - 4-Up - B">
  <p:cSld name="Basic_4_1_3_1_1_1_1_1_1_1_1_1_1_1_1_1_1_1_3_1_1">
    <p:bg>
      <p:bgPr>
        <a:solidFill>
          <a:schemeClr val="accent1"/>
        </a:solidFill>
      </p:bgPr>
    </p:bg>
    <p:spTree>
      <p:nvGrpSpPr>
        <p:cNvPr id="339" name="Shape 339"/>
        <p:cNvGrpSpPr/>
        <p:nvPr/>
      </p:nvGrpSpPr>
      <p:grpSpPr>
        <a:xfrm>
          <a:off x="0" y="0"/>
          <a:ext cx="0" cy="0"/>
          <a:chOff x="0" y="0"/>
          <a:chExt cx="0" cy="0"/>
        </a:xfrm>
      </p:grpSpPr>
      <p:sp>
        <p:nvSpPr>
          <p:cNvPr id="340" name="Google Shape;340;p36"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41" name="Google Shape;341;p36"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42" name="Google Shape;342;p36"/>
          <p:cNvSpPr/>
          <p:nvPr/>
        </p:nvSpPr>
        <p:spPr>
          <a:xfrm>
            <a:off x="6244075" y="1709925"/>
            <a:ext cx="25350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3" name="Google Shape;343;p36"/>
          <p:cNvSpPr/>
          <p:nvPr/>
        </p:nvSpPr>
        <p:spPr>
          <a:xfrm>
            <a:off x="3412500" y="1709925"/>
            <a:ext cx="25311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4" name="Google Shape;344;p36"/>
          <p:cNvSpPr/>
          <p:nvPr/>
        </p:nvSpPr>
        <p:spPr>
          <a:xfrm>
            <a:off x="9069575"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5" name="Google Shape;345;p36"/>
          <p:cNvSpPr/>
          <p:nvPr/>
        </p:nvSpPr>
        <p:spPr>
          <a:xfrm>
            <a:off x="577850"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46" name="Google Shape;346;p36"/>
          <p:cNvSpPr txBox="1"/>
          <p:nvPr>
            <p:ph idx="1" type="subTitle"/>
          </p:nvPr>
        </p:nvSpPr>
        <p:spPr>
          <a:xfrm>
            <a:off x="3410700" y="6446375"/>
            <a:ext cx="81999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b="0" sz="100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p:txBody>
      </p:sp>
      <p:pic>
        <p:nvPicPr>
          <p:cNvPr id="347" name="Google Shape;347;p36"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348" name="Google Shape;348;p36"/>
          <p:cNvSpPr txBox="1"/>
          <p:nvPr>
            <p:ph idx="2" type="body"/>
          </p:nvPr>
        </p:nvSpPr>
        <p:spPr>
          <a:xfrm>
            <a:off x="748175"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49" name="Google Shape;349;p36"/>
          <p:cNvSpPr txBox="1"/>
          <p:nvPr>
            <p:ph idx="3" type="body"/>
          </p:nvPr>
        </p:nvSpPr>
        <p:spPr>
          <a:xfrm>
            <a:off x="3573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50" name="Google Shape;350;p36"/>
          <p:cNvSpPr txBox="1"/>
          <p:nvPr>
            <p:ph idx="4" type="body"/>
          </p:nvPr>
        </p:nvSpPr>
        <p:spPr>
          <a:xfrm>
            <a:off x="63992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51" name="Google Shape;351;p36"/>
          <p:cNvSpPr txBox="1"/>
          <p:nvPr>
            <p:ph idx="5" type="body"/>
          </p:nvPr>
        </p:nvSpPr>
        <p:spPr>
          <a:xfrm>
            <a:off x="9224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52" name="Google Shape;352;p36"/>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353" name="Google Shape;353;p36"/>
          <p:cNvSpPr txBox="1"/>
          <p:nvPr>
            <p:ph idx="6"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354" name="Google Shape;354;p36"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1 - Cards with Circles - 1-Up - C">
  <p:cSld name="Basic_4_1_3_1_4_3_1_1">
    <p:bg>
      <p:bgPr>
        <a:solidFill>
          <a:srgbClr val="0E3522"/>
        </a:solidFill>
      </p:bgPr>
    </p:bg>
    <p:spTree>
      <p:nvGrpSpPr>
        <p:cNvPr id="355" name="Shape 355"/>
        <p:cNvGrpSpPr/>
        <p:nvPr/>
      </p:nvGrpSpPr>
      <p:grpSpPr>
        <a:xfrm>
          <a:off x="0" y="0"/>
          <a:ext cx="0" cy="0"/>
          <a:chOff x="0" y="0"/>
          <a:chExt cx="0" cy="0"/>
        </a:xfrm>
      </p:grpSpPr>
      <p:sp>
        <p:nvSpPr>
          <p:cNvPr id="356" name="Google Shape;356;p37"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57" name="Google Shape;357;p37"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58" name="Google Shape;358;p37"/>
          <p:cNvSpPr/>
          <p:nvPr/>
        </p:nvSpPr>
        <p:spPr>
          <a:xfrm>
            <a:off x="577850" y="1709925"/>
            <a:ext cx="11039700" cy="4514100"/>
          </a:xfrm>
          <a:prstGeom prst="roundRect">
            <a:avLst>
              <a:gd fmla="val 31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59" name="Google Shape;359;p37"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360" name="Google Shape;360;p37"/>
          <p:cNvSpPr txBox="1"/>
          <p:nvPr>
            <p:ph idx="1" type="subTitle"/>
          </p:nvPr>
        </p:nvSpPr>
        <p:spPr>
          <a:xfrm>
            <a:off x="3410700" y="6446375"/>
            <a:ext cx="81999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b="0" sz="100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p:txBody>
      </p:sp>
      <p:sp>
        <p:nvSpPr>
          <p:cNvPr id="361" name="Google Shape;361;p37"/>
          <p:cNvSpPr txBox="1"/>
          <p:nvPr>
            <p:ph idx="2" type="body"/>
          </p:nvPr>
        </p:nvSpPr>
        <p:spPr>
          <a:xfrm>
            <a:off x="748175" y="1911100"/>
            <a:ext cx="106989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62" name="Google Shape;362;p37"/>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363" name="Google Shape;363;p37"/>
          <p:cNvSpPr txBox="1"/>
          <p:nvPr>
            <p:ph idx="3"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364" name="Google Shape;364;p37"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2 - Cards with Circles - 2-Up - C">
  <p:cSld name="Basic_4_1_3_1_1_1_1_1_1_1_1_1_1_1_1_1_1_1_2_1_1">
    <p:bg>
      <p:bgPr>
        <a:solidFill>
          <a:srgbClr val="0E3522"/>
        </a:solidFill>
      </p:bgPr>
    </p:bg>
    <p:spTree>
      <p:nvGrpSpPr>
        <p:cNvPr id="365" name="Shape 365"/>
        <p:cNvGrpSpPr/>
        <p:nvPr/>
      </p:nvGrpSpPr>
      <p:grpSpPr>
        <a:xfrm>
          <a:off x="0" y="0"/>
          <a:ext cx="0" cy="0"/>
          <a:chOff x="0" y="0"/>
          <a:chExt cx="0" cy="0"/>
        </a:xfrm>
      </p:grpSpPr>
      <p:sp>
        <p:nvSpPr>
          <p:cNvPr id="366" name="Google Shape;366;p38"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67" name="Google Shape;367;p38"/>
          <p:cNvSpPr txBox="1"/>
          <p:nvPr>
            <p:ph idx="1" type="subTitle"/>
          </p:nvPr>
        </p:nvSpPr>
        <p:spPr>
          <a:xfrm>
            <a:off x="3410700" y="6446375"/>
            <a:ext cx="81999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b="0" sz="100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p:txBody>
      </p:sp>
      <p:sp>
        <p:nvSpPr>
          <p:cNvPr id="368" name="Google Shape;368;p38"/>
          <p:cNvSpPr/>
          <p:nvPr/>
        </p:nvSpPr>
        <p:spPr>
          <a:xfrm>
            <a:off x="577850" y="1709925"/>
            <a:ext cx="5365800" cy="4514100"/>
          </a:xfrm>
          <a:prstGeom prst="roundRect">
            <a:avLst>
              <a:gd fmla="val 2972"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69" name="Google Shape;369;p38"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70" name="Google Shape;370;p38"/>
          <p:cNvSpPr/>
          <p:nvPr/>
        </p:nvSpPr>
        <p:spPr>
          <a:xfrm>
            <a:off x="6251650" y="1709925"/>
            <a:ext cx="5365800" cy="4514100"/>
          </a:xfrm>
          <a:prstGeom prst="roundRect">
            <a:avLst>
              <a:gd fmla="val 296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371" name="Google Shape;371;p38"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372" name="Google Shape;372;p38"/>
          <p:cNvSpPr txBox="1"/>
          <p:nvPr>
            <p:ph idx="2" type="body"/>
          </p:nvPr>
        </p:nvSpPr>
        <p:spPr>
          <a:xfrm>
            <a:off x="748175"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73" name="Google Shape;373;p38"/>
          <p:cNvSpPr txBox="1"/>
          <p:nvPr>
            <p:ph idx="3" type="body"/>
          </p:nvPr>
        </p:nvSpPr>
        <p:spPr>
          <a:xfrm>
            <a:off x="6399300"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74" name="Google Shape;374;p38"/>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375" name="Google Shape;375;p38"/>
          <p:cNvSpPr txBox="1"/>
          <p:nvPr>
            <p:ph idx="4"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376" name="Google Shape;376;p38"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3 - Cards with Circles - 3-Up - B 1">
  <p:cSld name="Basic_4_1_3_1_1_1_1_1_1_1_1_1_1_1_1_1_1_1_3_2_1">
    <p:bg>
      <p:bgPr>
        <a:solidFill>
          <a:srgbClr val="0E3522"/>
        </a:solidFill>
      </p:bgPr>
    </p:bg>
    <p:spTree>
      <p:nvGrpSpPr>
        <p:cNvPr id="377" name="Shape 377"/>
        <p:cNvGrpSpPr/>
        <p:nvPr/>
      </p:nvGrpSpPr>
      <p:grpSpPr>
        <a:xfrm>
          <a:off x="0" y="0"/>
          <a:ext cx="0" cy="0"/>
          <a:chOff x="0" y="0"/>
          <a:chExt cx="0" cy="0"/>
        </a:xfrm>
      </p:grpSpPr>
      <p:sp>
        <p:nvSpPr>
          <p:cNvPr id="378" name="Google Shape;378;p39"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79" name="Google Shape;379;p39"/>
          <p:cNvSpPr txBox="1"/>
          <p:nvPr>
            <p:ph idx="1" type="subTitle"/>
          </p:nvPr>
        </p:nvSpPr>
        <p:spPr>
          <a:xfrm>
            <a:off x="4359275" y="6446375"/>
            <a:ext cx="7251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b="0" sz="100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p:txBody>
      </p:sp>
      <p:sp>
        <p:nvSpPr>
          <p:cNvPr id="380" name="Google Shape;380;p39"/>
          <p:cNvSpPr/>
          <p:nvPr/>
        </p:nvSpPr>
        <p:spPr>
          <a:xfrm>
            <a:off x="577850" y="1709925"/>
            <a:ext cx="3480900" cy="4514100"/>
          </a:xfrm>
          <a:prstGeom prst="roundRect">
            <a:avLst>
              <a:gd fmla="val 402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1" name="Google Shape;381;p39"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82" name="Google Shape;382;p39"/>
          <p:cNvSpPr/>
          <p:nvPr/>
        </p:nvSpPr>
        <p:spPr>
          <a:xfrm>
            <a:off x="4357250" y="1709925"/>
            <a:ext cx="3480900" cy="4514100"/>
          </a:xfrm>
          <a:prstGeom prst="roundRect">
            <a:avLst>
              <a:gd fmla="val 4079"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3" name="Google Shape;383;p39"/>
          <p:cNvSpPr/>
          <p:nvPr/>
        </p:nvSpPr>
        <p:spPr>
          <a:xfrm>
            <a:off x="8136650" y="1709925"/>
            <a:ext cx="3480900" cy="4514100"/>
          </a:xfrm>
          <a:prstGeom prst="roundRect">
            <a:avLst>
              <a:gd fmla="val 4064"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84" name="Google Shape;384;p39"/>
          <p:cNvSpPr txBox="1"/>
          <p:nvPr>
            <p:ph idx="2" type="body"/>
          </p:nvPr>
        </p:nvSpPr>
        <p:spPr>
          <a:xfrm>
            <a:off x="748175"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85" name="Google Shape;385;p39"/>
          <p:cNvSpPr txBox="1"/>
          <p:nvPr>
            <p:ph idx="3" type="body"/>
          </p:nvPr>
        </p:nvSpPr>
        <p:spPr>
          <a:xfrm>
            <a:off x="4527650"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386" name="Google Shape;386;p39"/>
          <p:cNvSpPr txBox="1"/>
          <p:nvPr>
            <p:ph idx="4" type="body"/>
          </p:nvPr>
        </p:nvSpPr>
        <p:spPr>
          <a:xfrm>
            <a:off x="8307050" y="1911100"/>
            <a:ext cx="3139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387" name="Google Shape;387;p39"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388" name="Google Shape;388;p39"/>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389" name="Google Shape;389;p39"/>
          <p:cNvSpPr txBox="1"/>
          <p:nvPr>
            <p:ph idx="5"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390" name="Google Shape;390;p39"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 - Cards with Circles - 4-Up - C">
  <p:cSld name="Basic_4_1_3_1_1_1_1_1_1_1_1_1_1_1_1_1_1_1_3_1_1_1">
    <p:bg>
      <p:bgPr>
        <a:solidFill>
          <a:srgbClr val="0E3522"/>
        </a:solidFill>
      </p:bgPr>
    </p:bg>
    <p:spTree>
      <p:nvGrpSpPr>
        <p:cNvPr id="391" name="Shape 391"/>
        <p:cNvGrpSpPr/>
        <p:nvPr/>
      </p:nvGrpSpPr>
      <p:grpSpPr>
        <a:xfrm>
          <a:off x="0" y="0"/>
          <a:ext cx="0" cy="0"/>
          <a:chOff x="0" y="0"/>
          <a:chExt cx="0" cy="0"/>
        </a:xfrm>
      </p:grpSpPr>
      <p:sp>
        <p:nvSpPr>
          <p:cNvPr id="392" name="Google Shape;392;p40"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93" name="Google Shape;393;p40"/>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394" name="Google Shape;394;p40"/>
          <p:cNvSpPr/>
          <p:nvPr/>
        </p:nvSpPr>
        <p:spPr>
          <a:xfrm>
            <a:off x="6244075" y="1709925"/>
            <a:ext cx="25350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5" name="Google Shape;395;p40"/>
          <p:cNvSpPr/>
          <p:nvPr/>
        </p:nvSpPr>
        <p:spPr>
          <a:xfrm>
            <a:off x="3412500" y="1709925"/>
            <a:ext cx="25311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6" name="Google Shape;396;p40"/>
          <p:cNvSpPr/>
          <p:nvPr/>
        </p:nvSpPr>
        <p:spPr>
          <a:xfrm>
            <a:off x="9069575"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7" name="Google Shape;397;p40"/>
          <p:cNvSpPr/>
          <p:nvPr/>
        </p:nvSpPr>
        <p:spPr>
          <a:xfrm>
            <a:off x="577850"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98" name="Google Shape;398;p40"/>
          <p:cNvSpPr txBox="1"/>
          <p:nvPr>
            <p:ph idx="1" type="subTitle"/>
          </p:nvPr>
        </p:nvSpPr>
        <p:spPr>
          <a:xfrm>
            <a:off x="3410700" y="6446375"/>
            <a:ext cx="81999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1000"/>
              <a:buNone/>
              <a:defRPr sz="1000">
                <a:solidFill>
                  <a:schemeClr val="lt1"/>
                </a:solidFill>
              </a:defRPr>
            </a:lvl1pPr>
            <a:lvl2pPr lvl="1" rtl="0">
              <a:lnSpc>
                <a:spcPct val="90000"/>
              </a:lnSpc>
              <a:spcBef>
                <a:spcPts val="300"/>
              </a:spcBef>
              <a:spcAft>
                <a:spcPts val="0"/>
              </a:spcAft>
              <a:buClr>
                <a:schemeClr val="lt1"/>
              </a:buClr>
              <a:buSzPts val="1000"/>
              <a:buNone/>
              <a:defRPr sz="1000">
                <a:solidFill>
                  <a:schemeClr val="lt1"/>
                </a:solidFill>
              </a:defRPr>
            </a:lvl2pPr>
            <a:lvl3pPr lvl="2" rtl="0">
              <a:lnSpc>
                <a:spcPct val="90000"/>
              </a:lnSpc>
              <a:spcBef>
                <a:spcPts val="300"/>
              </a:spcBef>
              <a:spcAft>
                <a:spcPts val="0"/>
              </a:spcAft>
              <a:buClr>
                <a:schemeClr val="lt1"/>
              </a:buClr>
              <a:buSzPts val="1000"/>
              <a:buNone/>
              <a:defRPr sz="1000">
                <a:solidFill>
                  <a:schemeClr val="lt1"/>
                </a:solidFill>
              </a:defRPr>
            </a:lvl3pPr>
            <a:lvl4pPr lvl="3" rtl="0">
              <a:lnSpc>
                <a:spcPct val="90000"/>
              </a:lnSpc>
              <a:spcBef>
                <a:spcPts val="300"/>
              </a:spcBef>
              <a:spcAft>
                <a:spcPts val="0"/>
              </a:spcAft>
              <a:buClr>
                <a:schemeClr val="lt1"/>
              </a:buClr>
              <a:buSzPts val="1000"/>
              <a:buNone/>
              <a:defRPr sz="1000">
                <a:solidFill>
                  <a:schemeClr val="lt1"/>
                </a:solidFill>
              </a:defRPr>
            </a:lvl4pPr>
            <a:lvl5pPr lvl="4" rtl="0">
              <a:lnSpc>
                <a:spcPct val="90000"/>
              </a:lnSpc>
              <a:spcBef>
                <a:spcPts val="300"/>
              </a:spcBef>
              <a:spcAft>
                <a:spcPts val="0"/>
              </a:spcAft>
              <a:buClr>
                <a:schemeClr val="lt1"/>
              </a:buClr>
              <a:buSzPts val="1000"/>
              <a:buNone/>
              <a:defRPr b="0" sz="1000">
                <a:solidFill>
                  <a:schemeClr val="lt1"/>
                </a:solidFill>
              </a:defRPr>
            </a:lvl5pPr>
            <a:lvl6pPr lvl="5" rtl="0">
              <a:lnSpc>
                <a:spcPct val="90000"/>
              </a:lnSpc>
              <a:spcBef>
                <a:spcPts val="300"/>
              </a:spcBef>
              <a:spcAft>
                <a:spcPts val="0"/>
              </a:spcAft>
              <a:buClr>
                <a:schemeClr val="lt1"/>
              </a:buClr>
              <a:buSzPts val="1000"/>
              <a:buNone/>
              <a:defRPr sz="1000">
                <a:solidFill>
                  <a:schemeClr val="lt1"/>
                </a:solidFill>
              </a:defRPr>
            </a:lvl6pPr>
            <a:lvl7pPr lvl="6" rtl="0">
              <a:lnSpc>
                <a:spcPct val="90000"/>
              </a:lnSpc>
              <a:spcBef>
                <a:spcPts val="300"/>
              </a:spcBef>
              <a:spcAft>
                <a:spcPts val="0"/>
              </a:spcAft>
              <a:buClr>
                <a:schemeClr val="lt1"/>
              </a:buClr>
              <a:buSzPts val="1000"/>
              <a:buNone/>
              <a:defRPr sz="1000">
                <a:solidFill>
                  <a:schemeClr val="lt1"/>
                </a:solidFill>
              </a:defRPr>
            </a:lvl7pPr>
            <a:lvl8pPr lvl="7" rtl="0">
              <a:lnSpc>
                <a:spcPct val="90000"/>
              </a:lnSpc>
              <a:spcBef>
                <a:spcPts val="300"/>
              </a:spcBef>
              <a:spcAft>
                <a:spcPts val="0"/>
              </a:spcAft>
              <a:buClr>
                <a:schemeClr val="lt1"/>
              </a:buClr>
              <a:buSzPts val="1000"/>
              <a:buNone/>
              <a:defRPr sz="1000">
                <a:solidFill>
                  <a:schemeClr val="lt1"/>
                </a:solidFill>
              </a:defRPr>
            </a:lvl8pPr>
            <a:lvl9pPr lvl="8" rtl="0">
              <a:lnSpc>
                <a:spcPct val="90000"/>
              </a:lnSpc>
              <a:spcBef>
                <a:spcPts val="300"/>
              </a:spcBef>
              <a:spcAft>
                <a:spcPts val="300"/>
              </a:spcAft>
              <a:buClr>
                <a:schemeClr val="lt1"/>
              </a:buClr>
              <a:buSzPts val="1000"/>
              <a:buNone/>
              <a:defRPr sz="1000">
                <a:solidFill>
                  <a:schemeClr val="lt1"/>
                </a:solidFill>
              </a:defRPr>
            </a:lvl9pPr>
          </a:lstStyle>
          <a:p/>
        </p:txBody>
      </p:sp>
      <p:pic>
        <p:nvPicPr>
          <p:cNvPr id="399" name="Google Shape;399;p40"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400" name="Google Shape;400;p40"/>
          <p:cNvSpPr txBox="1"/>
          <p:nvPr>
            <p:ph idx="2" type="body"/>
          </p:nvPr>
        </p:nvSpPr>
        <p:spPr>
          <a:xfrm>
            <a:off x="748175"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401" name="Google Shape;401;p40"/>
          <p:cNvSpPr txBox="1"/>
          <p:nvPr>
            <p:ph idx="3" type="body"/>
          </p:nvPr>
        </p:nvSpPr>
        <p:spPr>
          <a:xfrm>
            <a:off x="3573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402" name="Google Shape;402;p40"/>
          <p:cNvSpPr txBox="1"/>
          <p:nvPr>
            <p:ph idx="4" type="body"/>
          </p:nvPr>
        </p:nvSpPr>
        <p:spPr>
          <a:xfrm>
            <a:off x="63992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403" name="Google Shape;403;p40"/>
          <p:cNvSpPr txBox="1"/>
          <p:nvPr>
            <p:ph idx="5" type="body"/>
          </p:nvPr>
        </p:nvSpPr>
        <p:spPr>
          <a:xfrm>
            <a:off x="9224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404" name="Google Shape;404;p40"/>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405" name="Google Shape;405;p40"/>
          <p:cNvSpPr txBox="1"/>
          <p:nvPr>
            <p:ph idx="6"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406" name="Google Shape;406;p40"/>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6 - Blank -  2 Column">
  <p:cSld name="Basic_4_1_2">
    <p:spTree>
      <p:nvGrpSpPr>
        <p:cNvPr id="38" name="Shape 38"/>
        <p:cNvGrpSpPr/>
        <p:nvPr/>
      </p:nvGrpSpPr>
      <p:grpSpPr>
        <a:xfrm>
          <a:off x="0" y="0"/>
          <a:ext cx="0" cy="0"/>
          <a:chOff x="0" y="0"/>
          <a:chExt cx="0" cy="0"/>
        </a:xfrm>
      </p:grpSpPr>
      <p:sp>
        <p:nvSpPr>
          <p:cNvPr id="39" name="Google Shape;39;p5"/>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40" name="Google Shape;40;p5"/>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41" name="Google Shape;41;p5"/>
          <p:cNvSpPr txBox="1"/>
          <p:nvPr>
            <p:ph idx="2" type="body"/>
          </p:nvPr>
        </p:nvSpPr>
        <p:spPr>
          <a:xfrm>
            <a:off x="576073" y="1783075"/>
            <a:ext cx="5367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42" name="Google Shape;42;p5"/>
          <p:cNvSpPr txBox="1"/>
          <p:nvPr>
            <p:ph idx="3" type="body"/>
          </p:nvPr>
        </p:nvSpPr>
        <p:spPr>
          <a:xfrm>
            <a:off x="6245348" y="1783075"/>
            <a:ext cx="5367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43" name="Google Shape;43;p5"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44" name="Google Shape;44;p5"/>
          <p:cNvSpPr txBox="1"/>
          <p:nvPr>
            <p:ph idx="4" type="subTitle"/>
          </p:nvPr>
        </p:nvSpPr>
        <p:spPr>
          <a:xfrm>
            <a:off x="576075" y="6446367"/>
            <a:ext cx="8418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1 - Split Screen - Left - A">
  <p:cSld name="CUSTOM_1_4">
    <p:bg>
      <p:bgPr>
        <a:solidFill>
          <a:srgbClr val="CFE9FE"/>
        </a:solidFill>
      </p:bgPr>
    </p:bg>
    <p:spTree>
      <p:nvGrpSpPr>
        <p:cNvPr id="407" name="Shape 407"/>
        <p:cNvGrpSpPr/>
        <p:nvPr/>
      </p:nvGrpSpPr>
      <p:grpSpPr>
        <a:xfrm>
          <a:off x="0" y="0"/>
          <a:ext cx="0" cy="0"/>
          <a:chOff x="0" y="0"/>
          <a:chExt cx="0" cy="0"/>
        </a:xfrm>
      </p:grpSpPr>
      <p:sp>
        <p:nvSpPr>
          <p:cNvPr id="408" name="Google Shape;408;p41" title="alt=&quot;&quot;"/>
          <p:cNvSpPr/>
          <p:nvPr/>
        </p:nvSpPr>
        <p:spPr>
          <a:xfrm flipH="1">
            <a:off x="0" y="-1"/>
            <a:ext cx="6551855" cy="6855929"/>
          </a:xfrm>
          <a:custGeom>
            <a:rect b="b" l="l" r="r" t="t"/>
            <a:pathLst>
              <a:path extrusionOk="0" h="6855929" w="6551855">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EAF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409" name="Google Shape;409;p41" title="alt=&quot;&quot;"/>
          <p:cNvSpPr/>
          <p:nvPr/>
        </p:nvSpPr>
        <p:spPr>
          <a:xfrm flipH="1">
            <a:off x="7980647" y="3081403"/>
            <a:ext cx="4206398" cy="3780065"/>
          </a:xfrm>
          <a:custGeom>
            <a:rect b="b" l="l" r="r" t="t"/>
            <a:pathLst>
              <a:path extrusionOk="0" h="3780065" w="4206398">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rgbClr val="EAF5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pic>
        <p:nvPicPr>
          <p:cNvPr id="410" name="Google Shape;410;p41"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411" name="Google Shape;411;p41"/>
          <p:cNvSpPr txBox="1"/>
          <p:nvPr>
            <p:ph type="title"/>
          </p:nvPr>
        </p:nvSpPr>
        <p:spPr>
          <a:xfrm>
            <a:off x="576075" y="1086130"/>
            <a:ext cx="5043900" cy="2818500"/>
          </a:xfrm>
          <a:prstGeom prst="rect">
            <a:avLst/>
          </a:prstGeom>
        </p:spPr>
        <p:txBody>
          <a:bodyPr anchorCtr="0" anchor="b" bIns="0" lIns="0" spcFirstLastPara="1" rIns="0" wrap="square" tIns="0">
            <a:noAutofit/>
          </a:bodyPr>
          <a:lstStyle>
            <a:lvl1pPr lvl="0" rtl="0">
              <a:spcBef>
                <a:spcPts val="0"/>
              </a:spcBef>
              <a:spcAft>
                <a:spcPts val="0"/>
              </a:spcAft>
              <a:buSzPts val="3200"/>
              <a:buNone/>
              <a:defRPr sz="3200"/>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412" name="Google Shape;412;p41"/>
          <p:cNvSpPr txBox="1"/>
          <p:nvPr>
            <p:ph idx="1" type="subTitle"/>
          </p:nvPr>
        </p:nvSpPr>
        <p:spPr>
          <a:xfrm>
            <a:off x="576075" y="4028124"/>
            <a:ext cx="5043900" cy="20715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000"/>
              <a:buNone/>
              <a:defRPr>
                <a:solidFill>
                  <a:schemeClr val="accent1"/>
                </a:solidFill>
              </a:defRPr>
            </a:lvl1pPr>
            <a:lvl2pPr lvl="1" rtl="0">
              <a:lnSpc>
                <a:spcPct val="95000"/>
              </a:lnSpc>
              <a:spcBef>
                <a:spcPts val="300"/>
              </a:spcBef>
              <a:spcAft>
                <a:spcPts val="0"/>
              </a:spcAft>
              <a:buSzPts val="2200"/>
              <a:buNone/>
              <a:defRPr sz="2200"/>
            </a:lvl2pPr>
            <a:lvl3pPr lvl="2" rtl="0">
              <a:lnSpc>
                <a:spcPct val="95000"/>
              </a:lnSpc>
              <a:spcBef>
                <a:spcPts val="300"/>
              </a:spcBef>
              <a:spcAft>
                <a:spcPts val="0"/>
              </a:spcAft>
              <a:buSzPts val="2200"/>
              <a:buNone/>
              <a:defRPr sz="2200"/>
            </a:lvl3pPr>
            <a:lvl4pPr lvl="3" rtl="0">
              <a:lnSpc>
                <a:spcPct val="95000"/>
              </a:lnSpc>
              <a:spcBef>
                <a:spcPts val="300"/>
              </a:spcBef>
              <a:spcAft>
                <a:spcPts val="0"/>
              </a:spcAft>
              <a:buSzPts val="2200"/>
              <a:buNone/>
              <a:defRPr sz="2200"/>
            </a:lvl4pPr>
            <a:lvl5pPr lvl="4" rtl="0">
              <a:lnSpc>
                <a:spcPct val="95000"/>
              </a:lnSpc>
              <a:spcBef>
                <a:spcPts val="300"/>
              </a:spcBef>
              <a:spcAft>
                <a:spcPts val="0"/>
              </a:spcAft>
              <a:buSzPts val="2200"/>
              <a:buNone/>
              <a:defRPr sz="2200"/>
            </a:lvl5pPr>
            <a:lvl6pPr lvl="5" rtl="0">
              <a:lnSpc>
                <a:spcPct val="95000"/>
              </a:lnSpc>
              <a:spcBef>
                <a:spcPts val="300"/>
              </a:spcBef>
              <a:spcAft>
                <a:spcPts val="0"/>
              </a:spcAft>
              <a:buSzPts val="2200"/>
              <a:buNone/>
              <a:defRPr sz="2200"/>
            </a:lvl6pPr>
            <a:lvl7pPr lvl="6" rtl="0">
              <a:lnSpc>
                <a:spcPct val="95000"/>
              </a:lnSpc>
              <a:spcBef>
                <a:spcPts val="300"/>
              </a:spcBef>
              <a:spcAft>
                <a:spcPts val="0"/>
              </a:spcAft>
              <a:buSzPts val="2200"/>
              <a:buNone/>
              <a:defRPr sz="2200"/>
            </a:lvl7pPr>
            <a:lvl8pPr lvl="7" rtl="0">
              <a:lnSpc>
                <a:spcPct val="95000"/>
              </a:lnSpc>
              <a:spcBef>
                <a:spcPts val="300"/>
              </a:spcBef>
              <a:spcAft>
                <a:spcPts val="0"/>
              </a:spcAft>
              <a:buSzPts val="2200"/>
              <a:buNone/>
              <a:defRPr sz="2200"/>
            </a:lvl8pPr>
            <a:lvl9pPr lvl="8" rtl="0">
              <a:lnSpc>
                <a:spcPct val="95000"/>
              </a:lnSpc>
              <a:spcBef>
                <a:spcPts val="300"/>
              </a:spcBef>
              <a:spcAft>
                <a:spcPts val="300"/>
              </a:spcAft>
              <a:buSzPts val="2200"/>
              <a:buNone/>
              <a:defRPr sz="2200"/>
            </a:lvl9pPr>
          </a:lstStyle>
          <a:p/>
        </p:txBody>
      </p:sp>
      <p:grpSp>
        <p:nvGrpSpPr>
          <p:cNvPr id="413" name="Google Shape;413;p41"/>
          <p:cNvGrpSpPr/>
          <p:nvPr/>
        </p:nvGrpSpPr>
        <p:grpSpPr>
          <a:xfrm>
            <a:off x="8490945" y="5794637"/>
            <a:ext cx="3696100" cy="1064200"/>
            <a:chOff x="8490945" y="5794637"/>
            <a:chExt cx="3696100" cy="1064200"/>
          </a:xfrm>
        </p:grpSpPr>
        <p:pic>
          <p:nvPicPr>
            <p:cNvPr id="414" name="Google Shape;414;p41" title="alt=&quot;&quot;"/>
            <p:cNvPicPr preferRelativeResize="0"/>
            <p:nvPr/>
          </p:nvPicPr>
          <p:blipFill rotWithShape="1">
            <a:blip r:embed="rId3">
              <a:alphaModFix/>
            </a:blip>
            <a:srcRect b="9428" l="0" r="0" t="0"/>
            <a:stretch/>
          </p:blipFill>
          <p:spPr>
            <a:xfrm rot="5">
              <a:off x="8490945" y="5999329"/>
              <a:ext cx="2927399" cy="858670"/>
            </a:xfrm>
            <a:prstGeom prst="rect">
              <a:avLst/>
            </a:prstGeom>
            <a:noFill/>
            <a:ln>
              <a:noFill/>
            </a:ln>
          </p:spPr>
        </p:pic>
        <p:pic>
          <p:nvPicPr>
            <p:cNvPr id="415" name="Google Shape;415;p41" title="alt=&quot;&quot;"/>
            <p:cNvPicPr preferRelativeResize="0"/>
            <p:nvPr/>
          </p:nvPicPr>
          <p:blipFill rotWithShape="1">
            <a:blip r:embed="rId4">
              <a:alphaModFix/>
            </a:blip>
            <a:srcRect b="38630" l="19156" r="31986" t="21979"/>
            <a:stretch/>
          </p:blipFill>
          <p:spPr>
            <a:xfrm>
              <a:off x="10330873" y="5794637"/>
              <a:ext cx="1856172" cy="1064200"/>
            </a:xfrm>
            <a:prstGeom prst="rect">
              <a:avLst/>
            </a:prstGeom>
            <a:noFill/>
            <a:ln>
              <a:noFill/>
            </a:ln>
          </p:spPr>
        </p:pic>
      </p:gr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2 - Split Screen - Left - B">
  <p:cSld name="CUSTOM_1_4_2_2">
    <p:bg>
      <p:bgPr>
        <a:solidFill>
          <a:schemeClr val="accent1"/>
        </a:solidFill>
      </p:bgPr>
    </p:bg>
    <p:spTree>
      <p:nvGrpSpPr>
        <p:cNvPr id="416" name="Shape 416"/>
        <p:cNvGrpSpPr/>
        <p:nvPr/>
      </p:nvGrpSpPr>
      <p:grpSpPr>
        <a:xfrm>
          <a:off x="0" y="0"/>
          <a:ext cx="0" cy="0"/>
          <a:chOff x="0" y="0"/>
          <a:chExt cx="0" cy="0"/>
        </a:xfrm>
      </p:grpSpPr>
      <p:sp>
        <p:nvSpPr>
          <p:cNvPr id="417" name="Google Shape;417;p42" title="alt=&quot;&quot;"/>
          <p:cNvSpPr/>
          <p:nvPr/>
        </p:nvSpPr>
        <p:spPr>
          <a:xfrm flipH="1">
            <a:off x="7980647" y="3081403"/>
            <a:ext cx="4206398" cy="3780065"/>
          </a:xfrm>
          <a:custGeom>
            <a:rect b="b" l="l" r="r" t="t"/>
            <a:pathLst>
              <a:path extrusionOk="0" h="3780065" w="4206398">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418" name="Google Shape;418;p42" title="alt=&quot;&quot;"/>
          <p:cNvSpPr/>
          <p:nvPr/>
        </p:nvSpPr>
        <p:spPr>
          <a:xfrm flipH="1">
            <a:off x="0" y="-1"/>
            <a:ext cx="6551855" cy="6855929"/>
          </a:xfrm>
          <a:custGeom>
            <a:rect b="b" l="l" r="r" t="t"/>
            <a:pathLst>
              <a:path extrusionOk="0" h="6855929" w="6551855">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pic>
        <p:nvPicPr>
          <p:cNvPr id="419" name="Google Shape;419;p42" title="alt=&quot;&quot;"/>
          <p:cNvPicPr preferRelativeResize="0"/>
          <p:nvPr/>
        </p:nvPicPr>
        <p:blipFill rotWithShape="1">
          <a:blip r:embed="rId2">
            <a:alphaModFix/>
          </a:blip>
          <a:srcRect b="9428" l="0" r="0" t="0"/>
          <a:stretch/>
        </p:blipFill>
        <p:spPr>
          <a:xfrm rot="5">
            <a:off x="8490945" y="5999329"/>
            <a:ext cx="2927399" cy="858670"/>
          </a:xfrm>
          <a:prstGeom prst="rect">
            <a:avLst/>
          </a:prstGeom>
          <a:noFill/>
          <a:ln>
            <a:noFill/>
          </a:ln>
        </p:spPr>
      </p:pic>
      <p:pic>
        <p:nvPicPr>
          <p:cNvPr id="420" name="Google Shape;420;p42"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421" name="Google Shape;421;p42"/>
          <p:cNvSpPr txBox="1"/>
          <p:nvPr>
            <p:ph idx="1" type="subTitle"/>
          </p:nvPr>
        </p:nvSpPr>
        <p:spPr>
          <a:xfrm>
            <a:off x="576075" y="4028124"/>
            <a:ext cx="5043900" cy="20715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000"/>
              <a:buNone/>
              <a:defRPr>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sp>
        <p:nvSpPr>
          <p:cNvPr id="422" name="Google Shape;422;p42"/>
          <p:cNvSpPr txBox="1"/>
          <p:nvPr>
            <p:ph type="title"/>
          </p:nvPr>
        </p:nvSpPr>
        <p:spPr>
          <a:xfrm>
            <a:off x="576075" y="1086130"/>
            <a:ext cx="5043900" cy="2818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2pPr>
            <a:lvl3pPr lvl="2"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3pPr>
            <a:lvl4pPr lvl="3"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4pPr>
            <a:lvl5pPr lvl="4"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5pPr>
            <a:lvl6pPr lvl="5"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6pPr>
            <a:lvl7pPr lvl="6"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7pPr>
            <a:lvl8pPr lvl="7"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8pPr>
            <a:lvl9pPr lvl="8"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9pPr>
          </a:lstStyle>
          <a:p/>
        </p:txBody>
      </p:sp>
      <p:pic>
        <p:nvPicPr>
          <p:cNvPr id="423" name="Google Shape;423;p42" title="alt=&quot;&quot;"/>
          <p:cNvPicPr preferRelativeResize="0"/>
          <p:nvPr/>
        </p:nvPicPr>
        <p:blipFill rotWithShape="1">
          <a:blip r:embed="rId4">
            <a:alphaModFix/>
          </a:blip>
          <a:srcRect b="38630" l="19156" r="31986" t="21979"/>
          <a:stretch/>
        </p:blipFill>
        <p:spPr>
          <a:xfrm>
            <a:off x="10330873" y="5794637"/>
            <a:ext cx="1856172" cy="10642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3 - Split Screen - Left - C">
  <p:cSld name="CUSTOM_1_4_3">
    <p:bg>
      <p:bgPr>
        <a:solidFill>
          <a:srgbClr val="0E3522"/>
        </a:solidFill>
      </p:bgPr>
    </p:bg>
    <p:spTree>
      <p:nvGrpSpPr>
        <p:cNvPr id="424" name="Shape 424"/>
        <p:cNvGrpSpPr/>
        <p:nvPr/>
      </p:nvGrpSpPr>
      <p:grpSpPr>
        <a:xfrm>
          <a:off x="0" y="0"/>
          <a:ext cx="0" cy="0"/>
          <a:chOff x="0" y="0"/>
          <a:chExt cx="0" cy="0"/>
        </a:xfrm>
      </p:grpSpPr>
      <p:sp>
        <p:nvSpPr>
          <p:cNvPr id="425" name="Google Shape;425;p43" title="alt=&quot;&quot;"/>
          <p:cNvSpPr/>
          <p:nvPr/>
        </p:nvSpPr>
        <p:spPr>
          <a:xfrm flipH="1">
            <a:off x="7980647" y="3081403"/>
            <a:ext cx="4206398" cy="3780065"/>
          </a:xfrm>
          <a:custGeom>
            <a:rect b="b" l="l" r="r" t="t"/>
            <a:pathLst>
              <a:path extrusionOk="0" h="3780065" w="4206398">
                <a:moveTo>
                  <a:pt x="0" y="3780065"/>
                </a:moveTo>
                <a:lnTo>
                  <a:pt x="4203827" y="3780065"/>
                </a:lnTo>
                <a:cubicBezTo>
                  <a:pt x="4205370" y="3736390"/>
                  <a:pt x="4206399" y="3692587"/>
                  <a:pt x="4206399" y="3648527"/>
                </a:cubicBezTo>
                <a:cubicBezTo>
                  <a:pt x="4206399" y="1633443"/>
                  <a:pt x="2570913" y="0"/>
                  <a:pt x="553436" y="0"/>
                </a:cubicBezTo>
                <a:cubicBezTo>
                  <a:pt x="365271" y="0"/>
                  <a:pt x="180449" y="14259"/>
                  <a:pt x="0" y="41620"/>
                </a:cubicBezTo>
                <a:lnTo>
                  <a:pt x="0" y="3780065"/>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426" name="Google Shape;426;p43" title="alt=&quot;&quot;"/>
          <p:cNvSpPr/>
          <p:nvPr/>
        </p:nvSpPr>
        <p:spPr>
          <a:xfrm flipH="1">
            <a:off x="0" y="-1"/>
            <a:ext cx="6551855" cy="6855929"/>
          </a:xfrm>
          <a:custGeom>
            <a:rect b="b" l="l" r="r" t="t"/>
            <a:pathLst>
              <a:path extrusionOk="0" h="6855929" w="6551855">
                <a:moveTo>
                  <a:pt x="6551856" y="0"/>
                </a:moveTo>
                <a:lnTo>
                  <a:pt x="1432889" y="0"/>
                </a:lnTo>
                <a:cubicBezTo>
                  <a:pt x="548347" y="873369"/>
                  <a:pt x="0" y="2086615"/>
                  <a:pt x="0" y="3427965"/>
                </a:cubicBezTo>
                <a:cubicBezTo>
                  <a:pt x="0" y="4769314"/>
                  <a:pt x="548347" y="5982560"/>
                  <a:pt x="1432889" y="6855929"/>
                </a:cubicBezTo>
                <a:lnTo>
                  <a:pt x="6551856" y="6855929"/>
                </a:lnTo>
                <a:lnTo>
                  <a:pt x="6551856" y="0"/>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pic>
        <p:nvPicPr>
          <p:cNvPr id="427" name="Google Shape;427;p43" title="alt=&quot;&quot;"/>
          <p:cNvPicPr preferRelativeResize="0"/>
          <p:nvPr/>
        </p:nvPicPr>
        <p:blipFill rotWithShape="1">
          <a:blip r:embed="rId2">
            <a:alphaModFix/>
          </a:blip>
          <a:srcRect b="9428" l="0" r="0" t="0"/>
          <a:stretch/>
        </p:blipFill>
        <p:spPr>
          <a:xfrm rot="5">
            <a:off x="8490945" y="5999329"/>
            <a:ext cx="2927399" cy="858670"/>
          </a:xfrm>
          <a:prstGeom prst="rect">
            <a:avLst/>
          </a:prstGeom>
          <a:noFill/>
          <a:ln>
            <a:noFill/>
          </a:ln>
        </p:spPr>
      </p:pic>
      <p:pic>
        <p:nvPicPr>
          <p:cNvPr id="428" name="Google Shape;428;p43"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429" name="Google Shape;429;p43"/>
          <p:cNvSpPr txBox="1"/>
          <p:nvPr>
            <p:ph type="title"/>
          </p:nvPr>
        </p:nvSpPr>
        <p:spPr>
          <a:xfrm>
            <a:off x="576075" y="1086130"/>
            <a:ext cx="5043900" cy="2818500"/>
          </a:xfrm>
          <a:prstGeom prst="rect">
            <a:avLst/>
          </a:prstGeom>
        </p:spPr>
        <p:txBody>
          <a:bodyPr anchorCtr="0" anchor="b" bIns="0" lIns="0" spcFirstLastPara="1" rIns="0" wrap="square" tIns="0">
            <a:noAutofit/>
          </a:bodyPr>
          <a:lstStyle>
            <a:lvl1pPr lvl="0" rtl="0">
              <a:spcBef>
                <a:spcPts val="0"/>
              </a:spcBef>
              <a:spcAft>
                <a:spcPts val="0"/>
              </a:spcAft>
              <a:buClr>
                <a:schemeClr val="lt1"/>
              </a:buClr>
              <a:buSzPts val="3200"/>
              <a:buNone/>
              <a:defRPr sz="3200">
                <a:solidFill>
                  <a:schemeClr val="lt1"/>
                </a:solidFill>
              </a:defRPr>
            </a:lvl1pPr>
            <a:lvl2pPr lvl="1"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2pPr>
            <a:lvl3pPr lvl="2"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3pPr>
            <a:lvl4pPr lvl="3"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4pPr>
            <a:lvl5pPr lvl="4"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5pPr>
            <a:lvl6pPr lvl="5"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6pPr>
            <a:lvl7pPr lvl="6"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7pPr>
            <a:lvl8pPr lvl="7"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8pPr>
            <a:lvl9pPr lvl="8" rtl="0">
              <a:spcBef>
                <a:spcPts val="0"/>
              </a:spcBef>
              <a:spcAft>
                <a:spcPts val="0"/>
              </a:spcAft>
              <a:buClr>
                <a:schemeClr val="lt1"/>
              </a:buClr>
              <a:buSzPts val="3200"/>
              <a:buFont typeface="Poppins"/>
              <a:buNone/>
              <a:defRPr b="1">
                <a:solidFill>
                  <a:schemeClr val="lt1"/>
                </a:solidFill>
                <a:latin typeface="Poppins"/>
                <a:ea typeface="Poppins"/>
                <a:cs typeface="Poppins"/>
                <a:sym typeface="Poppins"/>
              </a:defRPr>
            </a:lvl9pPr>
          </a:lstStyle>
          <a:p/>
        </p:txBody>
      </p:sp>
      <p:sp>
        <p:nvSpPr>
          <p:cNvPr id="430" name="Google Shape;430;p43"/>
          <p:cNvSpPr txBox="1"/>
          <p:nvPr>
            <p:ph idx="1" type="subTitle"/>
          </p:nvPr>
        </p:nvSpPr>
        <p:spPr>
          <a:xfrm>
            <a:off x="576075" y="4028124"/>
            <a:ext cx="5043900" cy="20715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000"/>
              <a:buNone/>
              <a:defRPr>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431" name="Google Shape;431;p43" title="alt=&quot;&quot;"/>
          <p:cNvPicPr preferRelativeResize="0"/>
          <p:nvPr/>
        </p:nvPicPr>
        <p:blipFill rotWithShape="1">
          <a:blip r:embed="rId4">
            <a:alphaModFix/>
          </a:blip>
          <a:srcRect b="38630" l="19156" r="31986" t="21979"/>
          <a:stretch/>
        </p:blipFill>
        <p:spPr>
          <a:xfrm>
            <a:off x="10330873" y="5794637"/>
            <a:ext cx="1856172" cy="10642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4 - Quote or Big Idea - A">
  <p:cSld name="CUSTOM_2">
    <p:bg>
      <p:bgPr>
        <a:solidFill>
          <a:srgbClr val="EAF5FE"/>
        </a:solidFill>
      </p:bgPr>
    </p:bg>
    <p:spTree>
      <p:nvGrpSpPr>
        <p:cNvPr id="432" name="Shape 432"/>
        <p:cNvGrpSpPr/>
        <p:nvPr/>
      </p:nvGrpSpPr>
      <p:grpSpPr>
        <a:xfrm>
          <a:off x="0" y="0"/>
          <a:ext cx="0" cy="0"/>
          <a:chOff x="0" y="0"/>
          <a:chExt cx="0" cy="0"/>
        </a:xfrm>
      </p:grpSpPr>
      <p:sp>
        <p:nvSpPr>
          <p:cNvPr id="433" name="Google Shape;433;p44" title="alt=&quot;&quot;"/>
          <p:cNvSpPr/>
          <p:nvPr/>
        </p:nvSpPr>
        <p:spPr>
          <a:xfrm>
            <a:off x="0" y="565446"/>
            <a:ext cx="10645398" cy="6289272"/>
          </a:xfrm>
          <a:custGeom>
            <a:rect b="b" l="l" r="r" t="t"/>
            <a:pathLst>
              <a:path extrusionOk="0" h="21600" w="21600">
                <a:moveTo>
                  <a:pt x="7973" y="0"/>
                </a:moveTo>
                <a:cubicBezTo>
                  <a:pt x="5173" y="0"/>
                  <a:pt x="2374" y="1452"/>
                  <a:pt x="0" y="4348"/>
                </a:cubicBezTo>
                <a:lnTo>
                  <a:pt x="0" y="21600"/>
                </a:lnTo>
                <a:lnTo>
                  <a:pt x="21600" y="21600"/>
                </a:lnTo>
                <a:cubicBezTo>
                  <a:pt x="21391" y="16200"/>
                  <a:pt x="20071" y="10900"/>
                  <a:pt x="17632" y="6773"/>
                </a:cubicBezTo>
                <a:cubicBezTo>
                  <a:pt x="14965" y="2258"/>
                  <a:pt x="11469" y="0"/>
                  <a:pt x="7973" y="0"/>
                </a:cubicBezTo>
                <a:close/>
              </a:path>
            </a:pathLst>
          </a:custGeom>
          <a:solidFill>
            <a:srgbClr val="CFE9F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44"/>
          <p:cNvSpPr txBox="1"/>
          <p:nvPr>
            <p:ph type="title"/>
          </p:nvPr>
        </p:nvSpPr>
        <p:spPr>
          <a:xfrm>
            <a:off x="1521850" y="1876050"/>
            <a:ext cx="6313200" cy="3146400"/>
          </a:xfrm>
          <a:prstGeom prst="rect">
            <a:avLst/>
          </a:prstGeom>
        </p:spPr>
        <p:txBody>
          <a:bodyPr anchorCtr="0" anchor="b" bIns="0" lIns="0" spcFirstLastPara="1" rIns="0" wrap="square" tIns="0">
            <a:noAutofit/>
          </a:bodyPr>
          <a:lstStyle>
            <a:lvl1pPr lvl="0" rtl="0">
              <a:spcBef>
                <a:spcPts val="0"/>
              </a:spcBef>
              <a:spcAft>
                <a:spcPts val="0"/>
              </a:spcAft>
              <a:buClr>
                <a:srgbClr val="032D60"/>
              </a:buClr>
              <a:buSzPts val="3200"/>
              <a:buNone/>
              <a:defRPr sz="3200">
                <a:solidFill>
                  <a:srgbClr val="032D60"/>
                </a:solidFill>
              </a:defRPr>
            </a:lvl1pPr>
            <a:lvl2pPr lvl="1" rtl="0">
              <a:spcBef>
                <a:spcPts val="0"/>
              </a:spcBef>
              <a:spcAft>
                <a:spcPts val="0"/>
              </a:spcAft>
              <a:buSzPts val="3200"/>
              <a:buFont typeface="Poppins"/>
              <a:buNone/>
              <a:defRPr b="1">
                <a:latin typeface="Salesforce Sans"/>
                <a:ea typeface="Salesforce Sans"/>
                <a:cs typeface="Salesforce Sans"/>
                <a:sym typeface="Salesforce Sans"/>
              </a:defRPr>
            </a:lvl2pPr>
            <a:lvl3pPr lvl="2" rtl="0">
              <a:spcBef>
                <a:spcPts val="0"/>
              </a:spcBef>
              <a:spcAft>
                <a:spcPts val="0"/>
              </a:spcAft>
              <a:buSzPts val="3200"/>
              <a:buFont typeface="Poppins"/>
              <a:buNone/>
              <a:defRPr b="1">
                <a:latin typeface="Salesforce Sans"/>
                <a:ea typeface="Salesforce Sans"/>
                <a:cs typeface="Salesforce Sans"/>
                <a:sym typeface="Salesforce Sans"/>
              </a:defRPr>
            </a:lvl3pPr>
            <a:lvl4pPr lvl="3" rtl="0">
              <a:spcBef>
                <a:spcPts val="0"/>
              </a:spcBef>
              <a:spcAft>
                <a:spcPts val="0"/>
              </a:spcAft>
              <a:buSzPts val="3200"/>
              <a:buFont typeface="Poppins"/>
              <a:buNone/>
              <a:defRPr b="1">
                <a:latin typeface="Salesforce Sans"/>
                <a:ea typeface="Salesforce Sans"/>
                <a:cs typeface="Salesforce Sans"/>
                <a:sym typeface="Salesforce Sans"/>
              </a:defRPr>
            </a:lvl4pPr>
            <a:lvl5pPr lvl="4" rtl="0">
              <a:spcBef>
                <a:spcPts val="0"/>
              </a:spcBef>
              <a:spcAft>
                <a:spcPts val="0"/>
              </a:spcAft>
              <a:buSzPts val="3200"/>
              <a:buFont typeface="Poppins"/>
              <a:buNone/>
              <a:defRPr b="1">
                <a:latin typeface="Salesforce Sans"/>
                <a:ea typeface="Salesforce Sans"/>
                <a:cs typeface="Salesforce Sans"/>
                <a:sym typeface="Salesforce Sans"/>
              </a:defRPr>
            </a:lvl5pPr>
            <a:lvl6pPr lvl="5" rtl="0">
              <a:spcBef>
                <a:spcPts val="0"/>
              </a:spcBef>
              <a:spcAft>
                <a:spcPts val="0"/>
              </a:spcAft>
              <a:buSzPts val="3200"/>
              <a:buFont typeface="Poppins"/>
              <a:buNone/>
              <a:defRPr b="1">
                <a:latin typeface="Salesforce Sans"/>
                <a:ea typeface="Salesforce Sans"/>
                <a:cs typeface="Salesforce Sans"/>
                <a:sym typeface="Salesforce Sans"/>
              </a:defRPr>
            </a:lvl6pPr>
            <a:lvl7pPr lvl="6" rtl="0">
              <a:spcBef>
                <a:spcPts val="0"/>
              </a:spcBef>
              <a:spcAft>
                <a:spcPts val="0"/>
              </a:spcAft>
              <a:buSzPts val="3200"/>
              <a:buFont typeface="Poppins"/>
              <a:buNone/>
              <a:defRPr b="1">
                <a:latin typeface="Salesforce Sans"/>
                <a:ea typeface="Salesforce Sans"/>
                <a:cs typeface="Salesforce Sans"/>
                <a:sym typeface="Salesforce Sans"/>
              </a:defRPr>
            </a:lvl7pPr>
            <a:lvl8pPr lvl="7" rtl="0">
              <a:spcBef>
                <a:spcPts val="0"/>
              </a:spcBef>
              <a:spcAft>
                <a:spcPts val="0"/>
              </a:spcAft>
              <a:buSzPts val="3200"/>
              <a:buFont typeface="Poppins"/>
              <a:buNone/>
              <a:defRPr b="1">
                <a:latin typeface="Salesforce Sans"/>
                <a:ea typeface="Salesforce Sans"/>
                <a:cs typeface="Salesforce Sans"/>
                <a:sym typeface="Salesforce Sans"/>
              </a:defRPr>
            </a:lvl8pPr>
            <a:lvl9pPr lvl="8" rtl="0">
              <a:spcBef>
                <a:spcPts val="0"/>
              </a:spcBef>
              <a:spcAft>
                <a:spcPts val="0"/>
              </a:spcAft>
              <a:buSzPts val="3200"/>
              <a:buFont typeface="Poppins"/>
              <a:buNone/>
              <a:defRPr b="1">
                <a:latin typeface="Salesforce Sans"/>
                <a:ea typeface="Salesforce Sans"/>
                <a:cs typeface="Salesforce Sans"/>
                <a:sym typeface="Salesforce Sans"/>
              </a:defRPr>
            </a:lvl9pPr>
          </a:lstStyle>
          <a:p/>
        </p:txBody>
      </p:sp>
      <p:sp>
        <p:nvSpPr>
          <p:cNvPr id="435" name="Google Shape;435;p44"/>
          <p:cNvSpPr txBox="1"/>
          <p:nvPr>
            <p:ph idx="1" type="subTitle"/>
          </p:nvPr>
        </p:nvSpPr>
        <p:spPr>
          <a:xfrm>
            <a:off x="1521850" y="5085175"/>
            <a:ext cx="6289500" cy="768600"/>
          </a:xfrm>
          <a:prstGeom prst="rect">
            <a:avLst/>
          </a:prstGeom>
        </p:spPr>
        <p:txBody>
          <a:bodyPr anchorCtr="0" anchor="t" bIns="0" lIns="0" spcFirstLastPara="1" rIns="0" wrap="square" tIns="0">
            <a:noAutofit/>
          </a:bodyPr>
          <a:lstStyle>
            <a:lvl1pPr lvl="0" rtl="0">
              <a:spcBef>
                <a:spcPts val="500"/>
              </a:spcBef>
              <a:spcAft>
                <a:spcPts val="0"/>
              </a:spcAft>
              <a:buClr>
                <a:srgbClr val="032D60"/>
              </a:buClr>
              <a:buSzPts val="2200"/>
              <a:buNone/>
              <a:defRPr sz="2200">
                <a:solidFill>
                  <a:srgbClr val="032D60"/>
                </a:solidFill>
              </a:defRPr>
            </a:lvl1pPr>
            <a:lvl2pPr lvl="1" rtl="0">
              <a:spcBef>
                <a:spcPts val="900"/>
              </a:spcBef>
              <a:spcAft>
                <a:spcPts val="0"/>
              </a:spcAft>
              <a:buSzPts val="1800"/>
              <a:buNone/>
              <a:defRPr b="1"/>
            </a:lvl2pPr>
            <a:lvl3pPr lvl="2" rtl="0">
              <a:spcBef>
                <a:spcPts val="900"/>
              </a:spcBef>
              <a:spcAft>
                <a:spcPts val="0"/>
              </a:spcAft>
              <a:buSzPts val="1600"/>
              <a:buNone/>
              <a:defRPr b="1"/>
            </a:lvl3pPr>
            <a:lvl4pPr lvl="3" rtl="0">
              <a:spcBef>
                <a:spcPts val="900"/>
              </a:spcBef>
              <a:spcAft>
                <a:spcPts val="0"/>
              </a:spcAft>
              <a:buSzPts val="1400"/>
              <a:buNone/>
              <a:defRPr b="1"/>
            </a:lvl4pPr>
            <a:lvl5pPr lvl="4" rtl="0">
              <a:spcBef>
                <a:spcPts val="900"/>
              </a:spcBef>
              <a:spcAft>
                <a:spcPts val="0"/>
              </a:spcAft>
              <a:buSzPts val="1400"/>
              <a:buNone/>
              <a:defRPr b="1"/>
            </a:lvl5pPr>
            <a:lvl6pPr lvl="5" rtl="0">
              <a:spcBef>
                <a:spcPts val="900"/>
              </a:spcBef>
              <a:spcAft>
                <a:spcPts val="0"/>
              </a:spcAft>
              <a:buSzPts val="1400"/>
              <a:buNone/>
              <a:defRPr b="1"/>
            </a:lvl6pPr>
            <a:lvl7pPr lvl="6" rtl="0">
              <a:spcBef>
                <a:spcPts val="900"/>
              </a:spcBef>
              <a:spcAft>
                <a:spcPts val="0"/>
              </a:spcAft>
              <a:buSzPts val="1400"/>
              <a:buNone/>
              <a:defRPr b="1"/>
            </a:lvl7pPr>
            <a:lvl8pPr lvl="7" rtl="0">
              <a:spcBef>
                <a:spcPts val="900"/>
              </a:spcBef>
              <a:spcAft>
                <a:spcPts val="0"/>
              </a:spcAft>
              <a:buSzPts val="1400"/>
              <a:buNone/>
              <a:defRPr b="1"/>
            </a:lvl8pPr>
            <a:lvl9pPr lvl="8" rtl="0">
              <a:spcBef>
                <a:spcPts val="900"/>
              </a:spcBef>
              <a:spcAft>
                <a:spcPts val="900"/>
              </a:spcAft>
              <a:buSzPts val="1400"/>
              <a:buNone/>
              <a:defRPr b="1"/>
            </a:lvl9pPr>
          </a:lstStyle>
          <a:p/>
        </p:txBody>
      </p:sp>
      <p:sp>
        <p:nvSpPr>
          <p:cNvPr id="436" name="Google Shape;436;p44"/>
          <p:cNvSpPr/>
          <p:nvPr/>
        </p:nvSpPr>
        <p:spPr>
          <a:xfrm>
            <a:off x="587497" y="556024"/>
            <a:ext cx="1279200" cy="1280100"/>
          </a:xfrm>
          <a:prstGeom prst="roundRect">
            <a:avLst>
              <a:gd fmla="val 50000" name="adj"/>
            </a:avLst>
          </a:prstGeom>
          <a:solidFill>
            <a:srgbClr val="FEFEFD"/>
          </a:solidFill>
          <a:ln>
            <a:noFill/>
          </a:ln>
          <a:effectLst>
            <a:outerShdw blurRad="171450" rotWithShape="0" algn="tl" dir="3600000" dist="7620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437" name="Google Shape;437;p44"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438" name="Google Shape;438;p44"/>
          <p:cNvPicPr preferRelativeResize="0"/>
          <p:nvPr/>
        </p:nvPicPr>
        <p:blipFill>
          <a:blip r:embed="rId3">
            <a:alphaModFix/>
          </a:blip>
          <a:stretch>
            <a:fillRect/>
          </a:stretch>
        </p:blipFill>
        <p:spPr>
          <a:xfrm>
            <a:off x="885149" y="924822"/>
            <a:ext cx="636700" cy="542506"/>
          </a:xfrm>
          <a:prstGeom prst="rect">
            <a:avLst/>
          </a:prstGeom>
          <a:noFill/>
          <a:ln>
            <a:noFill/>
          </a:ln>
        </p:spPr>
      </p:pic>
      <p:pic>
        <p:nvPicPr>
          <p:cNvPr id="439" name="Google Shape;439;p44" title="Appy vignette"/>
          <p:cNvPicPr preferRelativeResize="0"/>
          <p:nvPr/>
        </p:nvPicPr>
        <p:blipFill rotWithShape="1">
          <a:blip r:embed="rId4">
            <a:alphaModFix/>
          </a:blip>
          <a:srcRect b="1209" l="-14876" r="0" t="-1210"/>
          <a:stretch/>
        </p:blipFill>
        <p:spPr>
          <a:xfrm>
            <a:off x="6969325" y="2987750"/>
            <a:ext cx="5228654" cy="38765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6 - Quote or Big Idea - C">
  <p:cSld name="CUSTOM_2_3">
    <p:bg>
      <p:bgPr>
        <a:solidFill>
          <a:srgbClr val="EAF5FE"/>
        </a:solidFill>
      </p:bgPr>
    </p:bg>
    <p:spTree>
      <p:nvGrpSpPr>
        <p:cNvPr id="440" name="Shape 440"/>
        <p:cNvGrpSpPr/>
        <p:nvPr/>
      </p:nvGrpSpPr>
      <p:grpSpPr>
        <a:xfrm>
          <a:off x="0" y="0"/>
          <a:ext cx="0" cy="0"/>
          <a:chOff x="0" y="0"/>
          <a:chExt cx="0" cy="0"/>
        </a:xfrm>
      </p:grpSpPr>
      <p:sp>
        <p:nvSpPr>
          <p:cNvPr id="441" name="Google Shape;441;p45"/>
          <p:cNvSpPr/>
          <p:nvPr/>
        </p:nvSpPr>
        <p:spPr>
          <a:xfrm>
            <a:off x="0" y="565446"/>
            <a:ext cx="10645398" cy="6289272"/>
          </a:xfrm>
          <a:custGeom>
            <a:rect b="b" l="l" r="r" t="t"/>
            <a:pathLst>
              <a:path extrusionOk="0" h="21600" w="21600">
                <a:moveTo>
                  <a:pt x="7973" y="0"/>
                </a:moveTo>
                <a:cubicBezTo>
                  <a:pt x="5173" y="0"/>
                  <a:pt x="2374" y="1452"/>
                  <a:pt x="0" y="4348"/>
                </a:cubicBezTo>
                <a:lnTo>
                  <a:pt x="0" y="21600"/>
                </a:lnTo>
                <a:lnTo>
                  <a:pt x="21600" y="21600"/>
                </a:lnTo>
                <a:cubicBezTo>
                  <a:pt x="21391" y="16200"/>
                  <a:pt x="20071" y="10900"/>
                  <a:pt x="17632" y="6773"/>
                </a:cubicBezTo>
                <a:cubicBezTo>
                  <a:pt x="14965" y="2258"/>
                  <a:pt x="11469" y="0"/>
                  <a:pt x="7973" y="0"/>
                </a:cubicBezTo>
                <a:close/>
              </a:path>
            </a:pathLst>
          </a:custGeom>
          <a:solidFill>
            <a:srgbClr val="CFE9F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45"/>
          <p:cNvSpPr/>
          <p:nvPr/>
        </p:nvSpPr>
        <p:spPr>
          <a:xfrm>
            <a:off x="587497" y="556024"/>
            <a:ext cx="1279200" cy="1280100"/>
          </a:xfrm>
          <a:prstGeom prst="roundRect">
            <a:avLst>
              <a:gd fmla="val 50000" name="adj"/>
            </a:avLst>
          </a:prstGeom>
          <a:solidFill>
            <a:srgbClr val="FEFEFD"/>
          </a:solidFill>
          <a:ln>
            <a:noFill/>
          </a:ln>
          <a:effectLst>
            <a:outerShdw blurRad="171450" rotWithShape="0" algn="tl" dir="3600000" dist="7620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443" name="Google Shape;443;p45"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444" name="Google Shape;444;p45"/>
          <p:cNvPicPr preferRelativeResize="0"/>
          <p:nvPr/>
        </p:nvPicPr>
        <p:blipFill>
          <a:blip r:embed="rId3">
            <a:alphaModFix/>
          </a:blip>
          <a:stretch>
            <a:fillRect/>
          </a:stretch>
        </p:blipFill>
        <p:spPr>
          <a:xfrm>
            <a:off x="885149" y="924822"/>
            <a:ext cx="636700" cy="542506"/>
          </a:xfrm>
          <a:prstGeom prst="rect">
            <a:avLst/>
          </a:prstGeom>
          <a:noFill/>
          <a:ln>
            <a:noFill/>
          </a:ln>
        </p:spPr>
      </p:pic>
      <p:sp>
        <p:nvSpPr>
          <p:cNvPr id="445" name="Google Shape;445;p45"/>
          <p:cNvSpPr txBox="1"/>
          <p:nvPr>
            <p:ph type="title"/>
          </p:nvPr>
        </p:nvSpPr>
        <p:spPr>
          <a:xfrm>
            <a:off x="1521850" y="1876050"/>
            <a:ext cx="6313200" cy="3146400"/>
          </a:xfrm>
          <a:prstGeom prst="rect">
            <a:avLst/>
          </a:prstGeom>
        </p:spPr>
        <p:txBody>
          <a:bodyPr anchorCtr="0" anchor="b" bIns="0" lIns="0" spcFirstLastPara="1" rIns="0" wrap="square" tIns="0">
            <a:noAutofit/>
          </a:bodyPr>
          <a:lstStyle>
            <a:lvl1pPr lvl="0" rtl="0">
              <a:spcBef>
                <a:spcPts val="0"/>
              </a:spcBef>
              <a:spcAft>
                <a:spcPts val="0"/>
              </a:spcAft>
              <a:buClr>
                <a:srgbClr val="032D60"/>
              </a:buClr>
              <a:buSzPts val="3200"/>
              <a:buNone/>
              <a:defRPr sz="3200">
                <a:solidFill>
                  <a:srgbClr val="032D60"/>
                </a:solidFill>
              </a:defRPr>
            </a:lvl1pPr>
            <a:lvl2pPr lvl="1" rtl="0">
              <a:spcBef>
                <a:spcPts val="0"/>
              </a:spcBef>
              <a:spcAft>
                <a:spcPts val="0"/>
              </a:spcAft>
              <a:buSzPts val="3200"/>
              <a:buFont typeface="Poppins"/>
              <a:buNone/>
              <a:defRPr b="1">
                <a:latin typeface="Salesforce Sans"/>
                <a:ea typeface="Salesforce Sans"/>
                <a:cs typeface="Salesforce Sans"/>
                <a:sym typeface="Salesforce Sans"/>
              </a:defRPr>
            </a:lvl2pPr>
            <a:lvl3pPr lvl="2" rtl="0">
              <a:spcBef>
                <a:spcPts val="0"/>
              </a:spcBef>
              <a:spcAft>
                <a:spcPts val="0"/>
              </a:spcAft>
              <a:buSzPts val="3200"/>
              <a:buFont typeface="Poppins"/>
              <a:buNone/>
              <a:defRPr b="1">
                <a:latin typeface="Salesforce Sans"/>
                <a:ea typeface="Salesforce Sans"/>
                <a:cs typeface="Salesforce Sans"/>
                <a:sym typeface="Salesforce Sans"/>
              </a:defRPr>
            </a:lvl3pPr>
            <a:lvl4pPr lvl="3" rtl="0">
              <a:spcBef>
                <a:spcPts val="0"/>
              </a:spcBef>
              <a:spcAft>
                <a:spcPts val="0"/>
              </a:spcAft>
              <a:buSzPts val="3200"/>
              <a:buFont typeface="Poppins"/>
              <a:buNone/>
              <a:defRPr b="1">
                <a:latin typeface="Salesforce Sans"/>
                <a:ea typeface="Salesforce Sans"/>
                <a:cs typeface="Salesforce Sans"/>
                <a:sym typeface="Salesforce Sans"/>
              </a:defRPr>
            </a:lvl4pPr>
            <a:lvl5pPr lvl="4" rtl="0">
              <a:spcBef>
                <a:spcPts val="0"/>
              </a:spcBef>
              <a:spcAft>
                <a:spcPts val="0"/>
              </a:spcAft>
              <a:buSzPts val="3200"/>
              <a:buFont typeface="Poppins"/>
              <a:buNone/>
              <a:defRPr b="1">
                <a:latin typeface="Salesforce Sans"/>
                <a:ea typeface="Salesforce Sans"/>
                <a:cs typeface="Salesforce Sans"/>
                <a:sym typeface="Salesforce Sans"/>
              </a:defRPr>
            </a:lvl5pPr>
            <a:lvl6pPr lvl="5" rtl="0">
              <a:spcBef>
                <a:spcPts val="0"/>
              </a:spcBef>
              <a:spcAft>
                <a:spcPts val="0"/>
              </a:spcAft>
              <a:buSzPts val="3200"/>
              <a:buFont typeface="Poppins"/>
              <a:buNone/>
              <a:defRPr b="1">
                <a:latin typeface="Salesforce Sans"/>
                <a:ea typeface="Salesforce Sans"/>
                <a:cs typeface="Salesforce Sans"/>
                <a:sym typeface="Salesforce Sans"/>
              </a:defRPr>
            </a:lvl6pPr>
            <a:lvl7pPr lvl="6" rtl="0">
              <a:spcBef>
                <a:spcPts val="0"/>
              </a:spcBef>
              <a:spcAft>
                <a:spcPts val="0"/>
              </a:spcAft>
              <a:buSzPts val="3200"/>
              <a:buFont typeface="Poppins"/>
              <a:buNone/>
              <a:defRPr b="1">
                <a:latin typeface="Salesforce Sans"/>
                <a:ea typeface="Salesforce Sans"/>
                <a:cs typeface="Salesforce Sans"/>
                <a:sym typeface="Salesforce Sans"/>
              </a:defRPr>
            </a:lvl7pPr>
            <a:lvl8pPr lvl="7" rtl="0">
              <a:spcBef>
                <a:spcPts val="0"/>
              </a:spcBef>
              <a:spcAft>
                <a:spcPts val="0"/>
              </a:spcAft>
              <a:buSzPts val="3200"/>
              <a:buFont typeface="Poppins"/>
              <a:buNone/>
              <a:defRPr b="1">
                <a:latin typeface="Salesforce Sans"/>
                <a:ea typeface="Salesforce Sans"/>
                <a:cs typeface="Salesforce Sans"/>
                <a:sym typeface="Salesforce Sans"/>
              </a:defRPr>
            </a:lvl8pPr>
            <a:lvl9pPr lvl="8" rtl="0">
              <a:spcBef>
                <a:spcPts val="0"/>
              </a:spcBef>
              <a:spcAft>
                <a:spcPts val="0"/>
              </a:spcAft>
              <a:buSzPts val="3200"/>
              <a:buFont typeface="Poppins"/>
              <a:buNone/>
              <a:defRPr b="1">
                <a:latin typeface="Salesforce Sans"/>
                <a:ea typeface="Salesforce Sans"/>
                <a:cs typeface="Salesforce Sans"/>
                <a:sym typeface="Salesforce Sans"/>
              </a:defRPr>
            </a:lvl9pPr>
          </a:lstStyle>
          <a:p/>
        </p:txBody>
      </p:sp>
      <p:sp>
        <p:nvSpPr>
          <p:cNvPr id="446" name="Google Shape;446;p45"/>
          <p:cNvSpPr txBox="1"/>
          <p:nvPr>
            <p:ph idx="1" type="subTitle"/>
          </p:nvPr>
        </p:nvSpPr>
        <p:spPr>
          <a:xfrm>
            <a:off x="1521850" y="5085175"/>
            <a:ext cx="6289500" cy="768600"/>
          </a:xfrm>
          <a:prstGeom prst="rect">
            <a:avLst/>
          </a:prstGeom>
        </p:spPr>
        <p:txBody>
          <a:bodyPr anchorCtr="0" anchor="t" bIns="0" lIns="0" spcFirstLastPara="1" rIns="0" wrap="square" tIns="0">
            <a:noAutofit/>
          </a:bodyPr>
          <a:lstStyle>
            <a:lvl1pPr lvl="0" rtl="0">
              <a:spcBef>
                <a:spcPts val="500"/>
              </a:spcBef>
              <a:spcAft>
                <a:spcPts val="0"/>
              </a:spcAft>
              <a:buClr>
                <a:srgbClr val="032D60"/>
              </a:buClr>
              <a:buSzPts val="2200"/>
              <a:buNone/>
              <a:defRPr sz="2200">
                <a:solidFill>
                  <a:srgbClr val="032D60"/>
                </a:solidFill>
              </a:defRPr>
            </a:lvl1pPr>
            <a:lvl2pPr lvl="1" rtl="0">
              <a:spcBef>
                <a:spcPts val="900"/>
              </a:spcBef>
              <a:spcAft>
                <a:spcPts val="0"/>
              </a:spcAft>
              <a:buSzPts val="1800"/>
              <a:buNone/>
              <a:defRPr b="1"/>
            </a:lvl2pPr>
            <a:lvl3pPr lvl="2" rtl="0">
              <a:spcBef>
                <a:spcPts val="900"/>
              </a:spcBef>
              <a:spcAft>
                <a:spcPts val="0"/>
              </a:spcAft>
              <a:buSzPts val="1600"/>
              <a:buNone/>
              <a:defRPr b="1"/>
            </a:lvl3pPr>
            <a:lvl4pPr lvl="3" rtl="0">
              <a:spcBef>
                <a:spcPts val="900"/>
              </a:spcBef>
              <a:spcAft>
                <a:spcPts val="0"/>
              </a:spcAft>
              <a:buSzPts val="1400"/>
              <a:buNone/>
              <a:defRPr b="1"/>
            </a:lvl4pPr>
            <a:lvl5pPr lvl="4" rtl="0">
              <a:spcBef>
                <a:spcPts val="900"/>
              </a:spcBef>
              <a:spcAft>
                <a:spcPts val="0"/>
              </a:spcAft>
              <a:buSzPts val="1400"/>
              <a:buNone/>
              <a:defRPr b="1"/>
            </a:lvl5pPr>
            <a:lvl6pPr lvl="5" rtl="0">
              <a:spcBef>
                <a:spcPts val="900"/>
              </a:spcBef>
              <a:spcAft>
                <a:spcPts val="0"/>
              </a:spcAft>
              <a:buSzPts val="1400"/>
              <a:buNone/>
              <a:defRPr b="1"/>
            </a:lvl6pPr>
            <a:lvl7pPr lvl="6" rtl="0">
              <a:spcBef>
                <a:spcPts val="900"/>
              </a:spcBef>
              <a:spcAft>
                <a:spcPts val="0"/>
              </a:spcAft>
              <a:buSzPts val="1400"/>
              <a:buNone/>
              <a:defRPr b="1"/>
            </a:lvl7pPr>
            <a:lvl8pPr lvl="7" rtl="0">
              <a:spcBef>
                <a:spcPts val="900"/>
              </a:spcBef>
              <a:spcAft>
                <a:spcPts val="0"/>
              </a:spcAft>
              <a:buSzPts val="1400"/>
              <a:buNone/>
              <a:defRPr b="1"/>
            </a:lvl8pPr>
            <a:lvl9pPr lvl="8" rtl="0">
              <a:spcBef>
                <a:spcPts val="900"/>
              </a:spcBef>
              <a:spcAft>
                <a:spcPts val="900"/>
              </a:spcAft>
              <a:buSzPts val="1400"/>
              <a:buNone/>
              <a:defRPr b="1"/>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5 - Quote or Big Idea - B">
  <p:cSld name="CUSTOM_2_2">
    <p:bg>
      <p:bgPr>
        <a:solidFill>
          <a:srgbClr val="FEF3D9"/>
        </a:solidFill>
      </p:bgPr>
    </p:bg>
    <p:spTree>
      <p:nvGrpSpPr>
        <p:cNvPr id="447" name="Shape 447"/>
        <p:cNvGrpSpPr/>
        <p:nvPr/>
      </p:nvGrpSpPr>
      <p:grpSpPr>
        <a:xfrm>
          <a:off x="0" y="0"/>
          <a:ext cx="0" cy="0"/>
          <a:chOff x="0" y="0"/>
          <a:chExt cx="0" cy="0"/>
        </a:xfrm>
      </p:grpSpPr>
      <p:sp>
        <p:nvSpPr>
          <p:cNvPr id="448" name="Google Shape;448;p46" title="alt=&quot;&quot;"/>
          <p:cNvSpPr/>
          <p:nvPr/>
        </p:nvSpPr>
        <p:spPr>
          <a:xfrm>
            <a:off x="0" y="565446"/>
            <a:ext cx="10645398" cy="6289272"/>
          </a:xfrm>
          <a:custGeom>
            <a:rect b="b" l="l" r="r" t="t"/>
            <a:pathLst>
              <a:path extrusionOk="0" h="21600" w="21600">
                <a:moveTo>
                  <a:pt x="7973" y="0"/>
                </a:moveTo>
                <a:cubicBezTo>
                  <a:pt x="5173" y="0"/>
                  <a:pt x="2374" y="1452"/>
                  <a:pt x="0" y="4348"/>
                </a:cubicBezTo>
                <a:lnTo>
                  <a:pt x="0" y="21600"/>
                </a:lnTo>
                <a:lnTo>
                  <a:pt x="21600" y="21600"/>
                </a:lnTo>
                <a:cubicBezTo>
                  <a:pt x="21391" y="16200"/>
                  <a:pt x="20071" y="10900"/>
                  <a:pt x="17632" y="6773"/>
                </a:cubicBezTo>
                <a:cubicBezTo>
                  <a:pt x="14965" y="2258"/>
                  <a:pt x="11469" y="0"/>
                  <a:pt x="7973" y="0"/>
                </a:cubicBezTo>
                <a:close/>
              </a:path>
            </a:pathLst>
          </a:custGeom>
          <a:solidFill>
            <a:srgbClr val="FFE3A2"/>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9" name="Google Shape;449;p46"/>
          <p:cNvSpPr/>
          <p:nvPr/>
        </p:nvSpPr>
        <p:spPr>
          <a:xfrm>
            <a:off x="587497" y="556024"/>
            <a:ext cx="1279200" cy="1280100"/>
          </a:xfrm>
          <a:prstGeom prst="roundRect">
            <a:avLst>
              <a:gd fmla="val 50000" name="adj"/>
            </a:avLst>
          </a:prstGeom>
          <a:solidFill>
            <a:srgbClr val="FEFEFD"/>
          </a:solidFill>
          <a:ln>
            <a:noFill/>
          </a:ln>
          <a:effectLst>
            <a:outerShdw blurRad="171450" rotWithShape="0" algn="tl" dir="3600000" dist="76200">
              <a:srgbClr val="000000">
                <a:alpha val="10000"/>
              </a:srgbClr>
            </a:outerShdw>
          </a:effectLst>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450" name="Google Shape;450;p46"/>
          <p:cNvSpPr txBox="1"/>
          <p:nvPr>
            <p:ph type="title"/>
          </p:nvPr>
        </p:nvSpPr>
        <p:spPr>
          <a:xfrm>
            <a:off x="1521850" y="1876050"/>
            <a:ext cx="6313200" cy="3146400"/>
          </a:xfrm>
          <a:prstGeom prst="rect">
            <a:avLst/>
          </a:prstGeom>
        </p:spPr>
        <p:txBody>
          <a:bodyPr anchorCtr="0" anchor="b" bIns="0" lIns="0" spcFirstLastPara="1" rIns="0" wrap="square" tIns="0">
            <a:noAutofit/>
          </a:bodyPr>
          <a:lstStyle>
            <a:lvl1pPr lvl="0" rtl="0">
              <a:spcBef>
                <a:spcPts val="0"/>
              </a:spcBef>
              <a:spcAft>
                <a:spcPts val="0"/>
              </a:spcAft>
              <a:buClr>
                <a:srgbClr val="032D60"/>
              </a:buClr>
              <a:buSzPts val="3200"/>
              <a:buNone/>
              <a:defRPr sz="3200">
                <a:solidFill>
                  <a:srgbClr val="032D60"/>
                </a:solidFill>
              </a:defRPr>
            </a:lvl1pPr>
            <a:lvl2pPr lvl="1" rtl="0">
              <a:spcBef>
                <a:spcPts val="0"/>
              </a:spcBef>
              <a:spcAft>
                <a:spcPts val="0"/>
              </a:spcAft>
              <a:buSzPts val="3200"/>
              <a:buFont typeface="Poppins"/>
              <a:buNone/>
              <a:defRPr b="1">
                <a:latin typeface="Salesforce Sans"/>
                <a:ea typeface="Salesforce Sans"/>
                <a:cs typeface="Salesforce Sans"/>
                <a:sym typeface="Salesforce Sans"/>
              </a:defRPr>
            </a:lvl2pPr>
            <a:lvl3pPr lvl="2" rtl="0">
              <a:spcBef>
                <a:spcPts val="0"/>
              </a:spcBef>
              <a:spcAft>
                <a:spcPts val="0"/>
              </a:spcAft>
              <a:buSzPts val="3200"/>
              <a:buFont typeface="Poppins"/>
              <a:buNone/>
              <a:defRPr b="1">
                <a:latin typeface="Salesforce Sans"/>
                <a:ea typeface="Salesforce Sans"/>
                <a:cs typeface="Salesforce Sans"/>
                <a:sym typeface="Salesforce Sans"/>
              </a:defRPr>
            </a:lvl3pPr>
            <a:lvl4pPr lvl="3" rtl="0">
              <a:spcBef>
                <a:spcPts val="0"/>
              </a:spcBef>
              <a:spcAft>
                <a:spcPts val="0"/>
              </a:spcAft>
              <a:buSzPts val="3200"/>
              <a:buFont typeface="Poppins"/>
              <a:buNone/>
              <a:defRPr b="1">
                <a:latin typeface="Salesforce Sans"/>
                <a:ea typeface="Salesforce Sans"/>
                <a:cs typeface="Salesforce Sans"/>
                <a:sym typeface="Salesforce Sans"/>
              </a:defRPr>
            </a:lvl4pPr>
            <a:lvl5pPr lvl="4" rtl="0">
              <a:spcBef>
                <a:spcPts val="0"/>
              </a:spcBef>
              <a:spcAft>
                <a:spcPts val="0"/>
              </a:spcAft>
              <a:buSzPts val="3200"/>
              <a:buFont typeface="Poppins"/>
              <a:buNone/>
              <a:defRPr b="1">
                <a:latin typeface="Salesforce Sans"/>
                <a:ea typeface="Salesforce Sans"/>
                <a:cs typeface="Salesforce Sans"/>
                <a:sym typeface="Salesforce Sans"/>
              </a:defRPr>
            </a:lvl5pPr>
            <a:lvl6pPr lvl="5" rtl="0">
              <a:spcBef>
                <a:spcPts val="0"/>
              </a:spcBef>
              <a:spcAft>
                <a:spcPts val="0"/>
              </a:spcAft>
              <a:buSzPts val="3200"/>
              <a:buFont typeface="Poppins"/>
              <a:buNone/>
              <a:defRPr b="1">
                <a:latin typeface="Salesforce Sans"/>
                <a:ea typeface="Salesforce Sans"/>
                <a:cs typeface="Salesforce Sans"/>
                <a:sym typeface="Salesforce Sans"/>
              </a:defRPr>
            </a:lvl6pPr>
            <a:lvl7pPr lvl="6" rtl="0">
              <a:spcBef>
                <a:spcPts val="0"/>
              </a:spcBef>
              <a:spcAft>
                <a:spcPts val="0"/>
              </a:spcAft>
              <a:buSzPts val="3200"/>
              <a:buFont typeface="Poppins"/>
              <a:buNone/>
              <a:defRPr b="1">
                <a:latin typeface="Salesforce Sans"/>
                <a:ea typeface="Salesforce Sans"/>
                <a:cs typeface="Salesforce Sans"/>
                <a:sym typeface="Salesforce Sans"/>
              </a:defRPr>
            </a:lvl7pPr>
            <a:lvl8pPr lvl="7" rtl="0">
              <a:spcBef>
                <a:spcPts val="0"/>
              </a:spcBef>
              <a:spcAft>
                <a:spcPts val="0"/>
              </a:spcAft>
              <a:buSzPts val="3200"/>
              <a:buFont typeface="Poppins"/>
              <a:buNone/>
              <a:defRPr b="1">
                <a:latin typeface="Salesforce Sans"/>
                <a:ea typeface="Salesforce Sans"/>
                <a:cs typeface="Salesforce Sans"/>
                <a:sym typeface="Salesforce Sans"/>
              </a:defRPr>
            </a:lvl8pPr>
            <a:lvl9pPr lvl="8" rtl="0">
              <a:spcBef>
                <a:spcPts val="0"/>
              </a:spcBef>
              <a:spcAft>
                <a:spcPts val="0"/>
              </a:spcAft>
              <a:buSzPts val="3200"/>
              <a:buFont typeface="Poppins"/>
              <a:buNone/>
              <a:defRPr b="1">
                <a:latin typeface="Salesforce Sans"/>
                <a:ea typeface="Salesforce Sans"/>
                <a:cs typeface="Salesforce Sans"/>
                <a:sym typeface="Salesforce Sans"/>
              </a:defRPr>
            </a:lvl9pPr>
          </a:lstStyle>
          <a:p/>
        </p:txBody>
      </p:sp>
      <p:sp>
        <p:nvSpPr>
          <p:cNvPr id="451" name="Google Shape;451;p46"/>
          <p:cNvSpPr txBox="1"/>
          <p:nvPr>
            <p:ph idx="1" type="subTitle"/>
          </p:nvPr>
        </p:nvSpPr>
        <p:spPr>
          <a:xfrm>
            <a:off x="1521850" y="5085175"/>
            <a:ext cx="6289500" cy="768600"/>
          </a:xfrm>
          <a:prstGeom prst="rect">
            <a:avLst/>
          </a:prstGeom>
        </p:spPr>
        <p:txBody>
          <a:bodyPr anchorCtr="0" anchor="t" bIns="0" lIns="0" spcFirstLastPara="1" rIns="0" wrap="square" tIns="0">
            <a:noAutofit/>
          </a:bodyPr>
          <a:lstStyle>
            <a:lvl1pPr lvl="0" rtl="0">
              <a:spcBef>
                <a:spcPts val="500"/>
              </a:spcBef>
              <a:spcAft>
                <a:spcPts val="0"/>
              </a:spcAft>
              <a:buClr>
                <a:srgbClr val="032D60"/>
              </a:buClr>
              <a:buSzPts val="2200"/>
              <a:buNone/>
              <a:defRPr sz="2200">
                <a:solidFill>
                  <a:srgbClr val="032D60"/>
                </a:solidFill>
              </a:defRPr>
            </a:lvl1pPr>
            <a:lvl2pPr lvl="1" rtl="0">
              <a:spcBef>
                <a:spcPts val="900"/>
              </a:spcBef>
              <a:spcAft>
                <a:spcPts val="0"/>
              </a:spcAft>
              <a:buSzPts val="1800"/>
              <a:buNone/>
              <a:defRPr b="1"/>
            </a:lvl2pPr>
            <a:lvl3pPr lvl="2" rtl="0">
              <a:spcBef>
                <a:spcPts val="900"/>
              </a:spcBef>
              <a:spcAft>
                <a:spcPts val="0"/>
              </a:spcAft>
              <a:buSzPts val="1600"/>
              <a:buNone/>
              <a:defRPr b="1"/>
            </a:lvl3pPr>
            <a:lvl4pPr lvl="3" rtl="0">
              <a:spcBef>
                <a:spcPts val="900"/>
              </a:spcBef>
              <a:spcAft>
                <a:spcPts val="0"/>
              </a:spcAft>
              <a:buSzPts val="1400"/>
              <a:buNone/>
              <a:defRPr b="1"/>
            </a:lvl4pPr>
            <a:lvl5pPr lvl="4" rtl="0">
              <a:spcBef>
                <a:spcPts val="900"/>
              </a:spcBef>
              <a:spcAft>
                <a:spcPts val="0"/>
              </a:spcAft>
              <a:buSzPts val="1400"/>
              <a:buNone/>
              <a:defRPr b="1"/>
            </a:lvl5pPr>
            <a:lvl6pPr lvl="5" rtl="0">
              <a:spcBef>
                <a:spcPts val="900"/>
              </a:spcBef>
              <a:spcAft>
                <a:spcPts val="0"/>
              </a:spcAft>
              <a:buSzPts val="1400"/>
              <a:buNone/>
              <a:defRPr b="1"/>
            </a:lvl6pPr>
            <a:lvl7pPr lvl="6" rtl="0">
              <a:spcBef>
                <a:spcPts val="900"/>
              </a:spcBef>
              <a:spcAft>
                <a:spcPts val="0"/>
              </a:spcAft>
              <a:buSzPts val="1400"/>
              <a:buNone/>
              <a:defRPr b="1"/>
            </a:lvl7pPr>
            <a:lvl8pPr lvl="7" rtl="0">
              <a:spcBef>
                <a:spcPts val="900"/>
              </a:spcBef>
              <a:spcAft>
                <a:spcPts val="0"/>
              </a:spcAft>
              <a:buSzPts val="1400"/>
              <a:buNone/>
              <a:defRPr b="1"/>
            </a:lvl8pPr>
            <a:lvl9pPr lvl="8" rtl="0">
              <a:spcBef>
                <a:spcPts val="900"/>
              </a:spcBef>
              <a:spcAft>
                <a:spcPts val="900"/>
              </a:spcAft>
              <a:buSzPts val="1400"/>
              <a:buNone/>
              <a:defRPr b="1"/>
            </a:lvl9pPr>
          </a:lstStyle>
          <a:p/>
        </p:txBody>
      </p:sp>
      <p:pic>
        <p:nvPicPr>
          <p:cNvPr id="452" name="Google Shape;452;p46"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453" name="Google Shape;453;p46"/>
          <p:cNvPicPr preferRelativeResize="0"/>
          <p:nvPr/>
        </p:nvPicPr>
        <p:blipFill>
          <a:blip r:embed="rId3">
            <a:alphaModFix/>
          </a:blip>
          <a:stretch>
            <a:fillRect/>
          </a:stretch>
        </p:blipFill>
        <p:spPr>
          <a:xfrm>
            <a:off x="885149" y="924822"/>
            <a:ext cx="636700" cy="542506"/>
          </a:xfrm>
          <a:prstGeom prst="rect">
            <a:avLst/>
          </a:prstGeom>
          <a:noFill/>
          <a:ln>
            <a:noFill/>
          </a:ln>
        </p:spPr>
      </p:pic>
      <p:pic>
        <p:nvPicPr>
          <p:cNvPr id="454" name="Google Shape;454;p46" title="Appy vignette"/>
          <p:cNvPicPr preferRelativeResize="0"/>
          <p:nvPr/>
        </p:nvPicPr>
        <p:blipFill rotWithShape="1">
          <a:blip r:embed="rId4">
            <a:alphaModFix/>
          </a:blip>
          <a:srcRect b="1209" l="-14876" r="0" t="-1210"/>
          <a:stretch/>
        </p:blipFill>
        <p:spPr>
          <a:xfrm>
            <a:off x="6969325" y="2987750"/>
            <a:ext cx="5228654" cy="38765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2 - Statement Slide - B">
  <p:cSld name="Basic_4_1_1_1_1_1_1_1_1_1_2">
    <p:bg>
      <p:bgPr>
        <a:solidFill>
          <a:schemeClr val="lt1"/>
        </a:solidFill>
      </p:bgPr>
    </p:bg>
    <p:spTree>
      <p:nvGrpSpPr>
        <p:cNvPr id="455" name="Shape 455"/>
        <p:cNvGrpSpPr/>
        <p:nvPr/>
      </p:nvGrpSpPr>
      <p:grpSpPr>
        <a:xfrm>
          <a:off x="0" y="0"/>
          <a:ext cx="0" cy="0"/>
          <a:chOff x="0" y="0"/>
          <a:chExt cx="0" cy="0"/>
        </a:xfrm>
      </p:grpSpPr>
      <p:sp>
        <p:nvSpPr>
          <p:cNvPr id="456" name="Google Shape;456;p47"/>
          <p:cNvSpPr txBox="1"/>
          <p:nvPr>
            <p:ph type="title"/>
          </p:nvPr>
        </p:nvSpPr>
        <p:spPr>
          <a:xfrm>
            <a:off x="576075" y="508300"/>
            <a:ext cx="6315000" cy="34512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2400"/>
              <a:buNone/>
              <a:defRPr sz="4200">
                <a:solidFill>
                  <a:schemeClr val="accent1"/>
                </a:solidFill>
              </a:defRPr>
            </a:lvl1pPr>
            <a:lvl2pPr lvl="1" rtl="0" algn="l">
              <a:spcBef>
                <a:spcPts val="30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457" name="Google Shape;457;p47"/>
          <p:cNvSpPr txBox="1"/>
          <p:nvPr>
            <p:ph idx="1" type="subTitle"/>
          </p:nvPr>
        </p:nvSpPr>
        <p:spPr>
          <a:xfrm>
            <a:off x="576075" y="4105649"/>
            <a:ext cx="6315000" cy="19938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000"/>
              <a:buNone/>
              <a:defRPr>
                <a:solidFill>
                  <a:schemeClr val="accent1"/>
                </a:solidFill>
              </a:defRPr>
            </a:lvl1pPr>
            <a:lvl2pPr lvl="1" rtl="0">
              <a:lnSpc>
                <a:spcPct val="95000"/>
              </a:lnSpc>
              <a:spcBef>
                <a:spcPts val="0"/>
              </a:spcBef>
              <a:spcAft>
                <a:spcPts val="0"/>
              </a:spcAft>
              <a:buSzPts val="2400"/>
              <a:buNone/>
              <a:defRPr sz="2400"/>
            </a:lvl2pPr>
            <a:lvl3pPr lvl="2" rtl="0">
              <a:lnSpc>
                <a:spcPct val="95000"/>
              </a:lnSpc>
              <a:spcBef>
                <a:spcPts val="300"/>
              </a:spcBef>
              <a:spcAft>
                <a:spcPts val="0"/>
              </a:spcAft>
              <a:buSzPts val="2400"/>
              <a:buNone/>
              <a:defRPr sz="2400"/>
            </a:lvl3pPr>
            <a:lvl4pPr lvl="3" rtl="0">
              <a:lnSpc>
                <a:spcPct val="95000"/>
              </a:lnSpc>
              <a:spcBef>
                <a:spcPts val="300"/>
              </a:spcBef>
              <a:spcAft>
                <a:spcPts val="0"/>
              </a:spcAft>
              <a:buSzPts val="2400"/>
              <a:buNone/>
              <a:defRPr sz="2400"/>
            </a:lvl4pPr>
            <a:lvl5pPr lvl="4" rtl="0">
              <a:lnSpc>
                <a:spcPct val="95000"/>
              </a:lnSpc>
              <a:spcBef>
                <a:spcPts val="300"/>
              </a:spcBef>
              <a:spcAft>
                <a:spcPts val="0"/>
              </a:spcAft>
              <a:buSzPts val="2400"/>
              <a:buNone/>
              <a:defRPr sz="2400"/>
            </a:lvl5pPr>
            <a:lvl6pPr lvl="5" rtl="0">
              <a:lnSpc>
                <a:spcPct val="95000"/>
              </a:lnSpc>
              <a:spcBef>
                <a:spcPts val="300"/>
              </a:spcBef>
              <a:spcAft>
                <a:spcPts val="0"/>
              </a:spcAft>
              <a:buSzPts val="2400"/>
              <a:buNone/>
              <a:defRPr sz="2400"/>
            </a:lvl6pPr>
            <a:lvl7pPr lvl="6" rtl="0">
              <a:lnSpc>
                <a:spcPct val="95000"/>
              </a:lnSpc>
              <a:spcBef>
                <a:spcPts val="300"/>
              </a:spcBef>
              <a:spcAft>
                <a:spcPts val="0"/>
              </a:spcAft>
              <a:buSzPts val="2400"/>
              <a:buNone/>
              <a:defRPr sz="2400"/>
            </a:lvl7pPr>
            <a:lvl8pPr lvl="7" rtl="0">
              <a:lnSpc>
                <a:spcPct val="95000"/>
              </a:lnSpc>
              <a:spcBef>
                <a:spcPts val="300"/>
              </a:spcBef>
              <a:spcAft>
                <a:spcPts val="0"/>
              </a:spcAft>
              <a:buSzPts val="2400"/>
              <a:buNone/>
              <a:defRPr sz="2400"/>
            </a:lvl8pPr>
            <a:lvl9pPr lvl="8" rtl="0">
              <a:lnSpc>
                <a:spcPct val="95000"/>
              </a:lnSpc>
              <a:spcBef>
                <a:spcPts val="300"/>
              </a:spcBef>
              <a:spcAft>
                <a:spcPts val="300"/>
              </a:spcAft>
              <a:buSzPts val="2400"/>
              <a:buNone/>
              <a:defRPr sz="2400"/>
            </a:lvl9pPr>
          </a:lstStyle>
          <a:p/>
        </p:txBody>
      </p:sp>
      <p:sp>
        <p:nvSpPr>
          <p:cNvPr id="458" name="Google Shape;458;p47" title="alt=&quot;&quot;"/>
          <p:cNvSpPr/>
          <p:nvPr/>
        </p:nvSpPr>
        <p:spPr>
          <a:xfrm>
            <a:off x="9053550" y="774725"/>
            <a:ext cx="1750500" cy="1750200"/>
          </a:xfrm>
          <a:prstGeom prst="ellipse">
            <a:avLst/>
          </a:prstGeom>
          <a:solidFill>
            <a:srgbClr val="CFE9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47" title="alt=&quot;&quot;"/>
          <p:cNvSpPr/>
          <p:nvPr/>
        </p:nvSpPr>
        <p:spPr>
          <a:xfrm>
            <a:off x="8398850" y="266700"/>
            <a:ext cx="586800" cy="586800"/>
          </a:xfrm>
          <a:prstGeom prst="ellipse">
            <a:avLst/>
          </a:prstGeom>
          <a:solidFill>
            <a:srgbClr val="EAF5F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60" name="Google Shape;460;p47" title="alt=&quot;&quot;"/>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461" name="Google Shape;461;p47" title="Waterfall vignette"/>
          <p:cNvPicPr preferRelativeResize="0"/>
          <p:nvPr/>
        </p:nvPicPr>
        <p:blipFill>
          <a:blip r:embed="rId3">
            <a:alphaModFix/>
          </a:blip>
          <a:stretch>
            <a:fillRect/>
          </a:stretch>
        </p:blipFill>
        <p:spPr>
          <a:xfrm>
            <a:off x="7237863" y="1449244"/>
            <a:ext cx="3566160" cy="4707331"/>
          </a:xfrm>
          <a:prstGeom prst="rect">
            <a:avLst/>
          </a:prstGeom>
          <a:noFill/>
          <a:ln>
            <a:noFill/>
          </a:ln>
        </p:spPr>
      </p:pic>
      <p:pic>
        <p:nvPicPr>
          <p:cNvPr id="462" name="Google Shape;462;p47" title="alt=&quot;&quot;"/>
          <p:cNvPicPr preferRelativeResize="0"/>
          <p:nvPr/>
        </p:nvPicPr>
        <p:blipFill>
          <a:blip r:embed="rId4">
            <a:alphaModFix/>
          </a:blip>
          <a:stretch>
            <a:fillRect/>
          </a:stretch>
        </p:blipFill>
        <p:spPr>
          <a:xfrm>
            <a:off x="10804046" y="2944950"/>
            <a:ext cx="505658" cy="445100"/>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3 - Statement - C">
  <p:cSld name="CUSTOM_3">
    <p:bg>
      <p:bgPr>
        <a:solidFill>
          <a:srgbClr val="CFE9FE"/>
        </a:solidFill>
      </p:bgPr>
    </p:bg>
    <p:spTree>
      <p:nvGrpSpPr>
        <p:cNvPr id="463" name="Shape 463"/>
        <p:cNvGrpSpPr/>
        <p:nvPr/>
      </p:nvGrpSpPr>
      <p:grpSpPr>
        <a:xfrm>
          <a:off x="0" y="0"/>
          <a:ext cx="0" cy="0"/>
          <a:chOff x="0" y="0"/>
          <a:chExt cx="0" cy="0"/>
        </a:xfrm>
      </p:grpSpPr>
      <p:sp>
        <p:nvSpPr>
          <p:cNvPr id="464" name="Google Shape;464;p48"/>
          <p:cNvSpPr txBox="1"/>
          <p:nvPr>
            <p:ph type="title"/>
          </p:nvPr>
        </p:nvSpPr>
        <p:spPr>
          <a:xfrm>
            <a:off x="2464133" y="328658"/>
            <a:ext cx="7251300" cy="1048500"/>
          </a:xfrm>
          <a:prstGeom prst="rect">
            <a:avLst/>
          </a:prstGeom>
        </p:spPr>
        <p:txBody>
          <a:bodyPr anchorCtr="0" anchor="b" bIns="0" lIns="0" spcFirstLastPara="1" rIns="0" wrap="square" tIns="0">
            <a:noAutofit/>
          </a:bodyPr>
          <a:lstStyle>
            <a:lvl1pPr lvl="0" rtl="0" algn="ctr">
              <a:spcBef>
                <a:spcPts val="0"/>
              </a:spcBef>
              <a:spcAft>
                <a:spcPts val="0"/>
              </a:spcAft>
              <a:buSzPts val="2000"/>
              <a:buNone/>
              <a:defRPr sz="2000"/>
            </a:lvl1pPr>
            <a:lvl2pPr lvl="1" rtl="0" algn="ctr">
              <a:spcBef>
                <a:spcPts val="0"/>
              </a:spcBef>
              <a:spcAft>
                <a:spcPts val="0"/>
              </a:spcAft>
              <a:buSzPts val="2000"/>
              <a:buNone/>
              <a:defRPr sz="2000">
                <a:latin typeface="Salesforce Sans"/>
                <a:ea typeface="Salesforce Sans"/>
                <a:cs typeface="Salesforce Sans"/>
                <a:sym typeface="Salesforce Sans"/>
              </a:defRPr>
            </a:lvl2pPr>
            <a:lvl3pPr lvl="2" rtl="0" algn="ctr">
              <a:spcBef>
                <a:spcPts val="0"/>
              </a:spcBef>
              <a:spcAft>
                <a:spcPts val="0"/>
              </a:spcAft>
              <a:buSzPts val="2000"/>
              <a:buNone/>
              <a:defRPr sz="2000">
                <a:latin typeface="Salesforce Sans"/>
                <a:ea typeface="Salesforce Sans"/>
                <a:cs typeface="Salesforce Sans"/>
                <a:sym typeface="Salesforce Sans"/>
              </a:defRPr>
            </a:lvl3pPr>
            <a:lvl4pPr lvl="3" rtl="0" algn="ctr">
              <a:spcBef>
                <a:spcPts val="0"/>
              </a:spcBef>
              <a:spcAft>
                <a:spcPts val="0"/>
              </a:spcAft>
              <a:buSzPts val="2000"/>
              <a:buNone/>
              <a:defRPr sz="2000">
                <a:latin typeface="Salesforce Sans"/>
                <a:ea typeface="Salesforce Sans"/>
                <a:cs typeface="Salesforce Sans"/>
                <a:sym typeface="Salesforce Sans"/>
              </a:defRPr>
            </a:lvl4pPr>
            <a:lvl5pPr lvl="4" rtl="0" algn="ctr">
              <a:spcBef>
                <a:spcPts val="0"/>
              </a:spcBef>
              <a:spcAft>
                <a:spcPts val="0"/>
              </a:spcAft>
              <a:buSzPts val="2000"/>
              <a:buNone/>
              <a:defRPr sz="2000">
                <a:latin typeface="Salesforce Sans"/>
                <a:ea typeface="Salesforce Sans"/>
                <a:cs typeface="Salesforce Sans"/>
                <a:sym typeface="Salesforce Sans"/>
              </a:defRPr>
            </a:lvl5pPr>
            <a:lvl6pPr lvl="5" rtl="0" algn="ctr">
              <a:spcBef>
                <a:spcPts val="0"/>
              </a:spcBef>
              <a:spcAft>
                <a:spcPts val="0"/>
              </a:spcAft>
              <a:buSzPts val="2000"/>
              <a:buNone/>
              <a:defRPr sz="2000">
                <a:latin typeface="Salesforce Sans"/>
                <a:ea typeface="Salesforce Sans"/>
                <a:cs typeface="Salesforce Sans"/>
                <a:sym typeface="Salesforce Sans"/>
              </a:defRPr>
            </a:lvl6pPr>
            <a:lvl7pPr lvl="6" rtl="0" algn="ctr">
              <a:spcBef>
                <a:spcPts val="0"/>
              </a:spcBef>
              <a:spcAft>
                <a:spcPts val="0"/>
              </a:spcAft>
              <a:buSzPts val="2000"/>
              <a:buNone/>
              <a:defRPr sz="2000">
                <a:latin typeface="Salesforce Sans"/>
                <a:ea typeface="Salesforce Sans"/>
                <a:cs typeface="Salesforce Sans"/>
                <a:sym typeface="Salesforce Sans"/>
              </a:defRPr>
            </a:lvl7pPr>
            <a:lvl8pPr lvl="7" rtl="0" algn="ctr">
              <a:spcBef>
                <a:spcPts val="0"/>
              </a:spcBef>
              <a:spcAft>
                <a:spcPts val="0"/>
              </a:spcAft>
              <a:buSzPts val="2000"/>
              <a:buNone/>
              <a:defRPr sz="2000">
                <a:latin typeface="Salesforce Sans"/>
                <a:ea typeface="Salesforce Sans"/>
                <a:cs typeface="Salesforce Sans"/>
                <a:sym typeface="Salesforce Sans"/>
              </a:defRPr>
            </a:lvl8pPr>
            <a:lvl9pPr lvl="8" rtl="0" algn="ctr">
              <a:spcBef>
                <a:spcPts val="0"/>
              </a:spcBef>
              <a:spcAft>
                <a:spcPts val="0"/>
              </a:spcAft>
              <a:buSzPts val="2000"/>
              <a:buNone/>
              <a:defRPr sz="2000">
                <a:latin typeface="Salesforce Sans"/>
                <a:ea typeface="Salesforce Sans"/>
                <a:cs typeface="Salesforce Sans"/>
                <a:sym typeface="Salesforce Sans"/>
              </a:defRPr>
            </a:lvl9pPr>
          </a:lstStyle>
          <a:p/>
        </p:txBody>
      </p:sp>
      <p:sp>
        <p:nvSpPr>
          <p:cNvPr id="465" name="Google Shape;465;p48"/>
          <p:cNvSpPr txBox="1"/>
          <p:nvPr>
            <p:ph idx="1" type="subTitle"/>
          </p:nvPr>
        </p:nvSpPr>
        <p:spPr>
          <a:xfrm>
            <a:off x="1513275" y="1739252"/>
            <a:ext cx="9162300" cy="2278500"/>
          </a:xfrm>
          <a:prstGeom prst="rect">
            <a:avLst/>
          </a:prstGeom>
        </p:spPr>
        <p:txBody>
          <a:bodyPr anchorCtr="0" anchor="t" bIns="0" lIns="0" spcFirstLastPara="1" rIns="0" wrap="square" tIns="0">
            <a:noAutofit/>
          </a:bodyPr>
          <a:lstStyle>
            <a:lvl1pPr lvl="0" rtl="0" algn="ctr">
              <a:lnSpc>
                <a:spcPct val="95000"/>
              </a:lnSpc>
              <a:spcBef>
                <a:spcPts val="0"/>
              </a:spcBef>
              <a:spcAft>
                <a:spcPts val="0"/>
              </a:spcAft>
              <a:buClr>
                <a:schemeClr val="accent1"/>
              </a:buClr>
              <a:buSzPts val="3200"/>
              <a:buNone/>
              <a:defRPr b="1" sz="3200">
                <a:solidFill>
                  <a:schemeClr val="accent1"/>
                </a:solidFill>
              </a:defRPr>
            </a:lvl1pPr>
            <a:lvl2pPr lvl="1" rtl="0" algn="ctr">
              <a:lnSpc>
                <a:spcPct val="95000"/>
              </a:lnSpc>
              <a:spcBef>
                <a:spcPts val="300"/>
              </a:spcBef>
              <a:spcAft>
                <a:spcPts val="0"/>
              </a:spcAft>
              <a:buClr>
                <a:schemeClr val="accent1"/>
              </a:buClr>
              <a:buSzPts val="3200"/>
              <a:buNone/>
              <a:defRPr b="1" sz="3200">
                <a:solidFill>
                  <a:schemeClr val="accent1"/>
                </a:solidFill>
              </a:defRPr>
            </a:lvl2pPr>
            <a:lvl3pPr lvl="2" rtl="0" algn="ctr">
              <a:lnSpc>
                <a:spcPct val="95000"/>
              </a:lnSpc>
              <a:spcBef>
                <a:spcPts val="300"/>
              </a:spcBef>
              <a:spcAft>
                <a:spcPts val="0"/>
              </a:spcAft>
              <a:buClr>
                <a:schemeClr val="accent1"/>
              </a:buClr>
              <a:buSzPts val="3200"/>
              <a:buNone/>
              <a:defRPr b="1" sz="3200">
                <a:solidFill>
                  <a:schemeClr val="accent1"/>
                </a:solidFill>
              </a:defRPr>
            </a:lvl3pPr>
            <a:lvl4pPr lvl="3" rtl="0" algn="ctr">
              <a:lnSpc>
                <a:spcPct val="95000"/>
              </a:lnSpc>
              <a:spcBef>
                <a:spcPts val="300"/>
              </a:spcBef>
              <a:spcAft>
                <a:spcPts val="0"/>
              </a:spcAft>
              <a:buClr>
                <a:schemeClr val="accent1"/>
              </a:buClr>
              <a:buSzPts val="3200"/>
              <a:buNone/>
              <a:defRPr b="1" sz="3200">
                <a:solidFill>
                  <a:schemeClr val="accent1"/>
                </a:solidFill>
              </a:defRPr>
            </a:lvl4pPr>
            <a:lvl5pPr lvl="4" rtl="0" algn="ctr">
              <a:lnSpc>
                <a:spcPct val="95000"/>
              </a:lnSpc>
              <a:spcBef>
                <a:spcPts val="300"/>
              </a:spcBef>
              <a:spcAft>
                <a:spcPts val="0"/>
              </a:spcAft>
              <a:buClr>
                <a:schemeClr val="accent1"/>
              </a:buClr>
              <a:buSzPts val="3200"/>
              <a:buNone/>
              <a:defRPr b="1" sz="3200">
                <a:solidFill>
                  <a:schemeClr val="accent1"/>
                </a:solidFill>
              </a:defRPr>
            </a:lvl5pPr>
            <a:lvl6pPr lvl="5" rtl="0" algn="ctr">
              <a:lnSpc>
                <a:spcPct val="95000"/>
              </a:lnSpc>
              <a:spcBef>
                <a:spcPts val="300"/>
              </a:spcBef>
              <a:spcAft>
                <a:spcPts val="0"/>
              </a:spcAft>
              <a:buClr>
                <a:schemeClr val="accent1"/>
              </a:buClr>
              <a:buSzPts val="3200"/>
              <a:buNone/>
              <a:defRPr b="1" sz="3200">
                <a:solidFill>
                  <a:schemeClr val="accent1"/>
                </a:solidFill>
              </a:defRPr>
            </a:lvl6pPr>
            <a:lvl7pPr lvl="6" rtl="0" algn="ctr">
              <a:lnSpc>
                <a:spcPct val="95000"/>
              </a:lnSpc>
              <a:spcBef>
                <a:spcPts val="300"/>
              </a:spcBef>
              <a:spcAft>
                <a:spcPts val="0"/>
              </a:spcAft>
              <a:buClr>
                <a:schemeClr val="accent1"/>
              </a:buClr>
              <a:buSzPts val="3200"/>
              <a:buNone/>
              <a:defRPr b="1" sz="3200">
                <a:solidFill>
                  <a:schemeClr val="accent1"/>
                </a:solidFill>
              </a:defRPr>
            </a:lvl7pPr>
            <a:lvl8pPr lvl="7" rtl="0" algn="ctr">
              <a:lnSpc>
                <a:spcPct val="95000"/>
              </a:lnSpc>
              <a:spcBef>
                <a:spcPts val="300"/>
              </a:spcBef>
              <a:spcAft>
                <a:spcPts val="0"/>
              </a:spcAft>
              <a:buClr>
                <a:schemeClr val="accent1"/>
              </a:buClr>
              <a:buSzPts val="3200"/>
              <a:buNone/>
              <a:defRPr b="1" sz="3200">
                <a:solidFill>
                  <a:schemeClr val="accent1"/>
                </a:solidFill>
              </a:defRPr>
            </a:lvl8pPr>
            <a:lvl9pPr lvl="8" rtl="0" algn="ctr">
              <a:lnSpc>
                <a:spcPct val="95000"/>
              </a:lnSpc>
              <a:spcBef>
                <a:spcPts val="300"/>
              </a:spcBef>
              <a:spcAft>
                <a:spcPts val="300"/>
              </a:spcAft>
              <a:buClr>
                <a:schemeClr val="accent1"/>
              </a:buClr>
              <a:buSzPts val="3200"/>
              <a:buNone/>
              <a:defRPr b="1" sz="3200">
                <a:solidFill>
                  <a:schemeClr val="accent1"/>
                </a:solidFill>
              </a:defRPr>
            </a:lvl9pPr>
          </a:lstStyle>
          <a:p/>
        </p:txBody>
      </p:sp>
      <p:pic>
        <p:nvPicPr>
          <p:cNvPr id="466" name="Google Shape;466;p48"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grpSp>
        <p:nvGrpSpPr>
          <p:cNvPr id="467" name="Google Shape;467;p48"/>
          <p:cNvGrpSpPr/>
          <p:nvPr/>
        </p:nvGrpSpPr>
        <p:grpSpPr>
          <a:xfrm>
            <a:off x="-93" y="2490052"/>
            <a:ext cx="12188744" cy="4387593"/>
            <a:chOff x="1523475" y="3773602"/>
            <a:chExt cx="7043481" cy="2535448"/>
          </a:xfrm>
        </p:grpSpPr>
        <p:pic>
          <p:nvPicPr>
            <p:cNvPr id="468" name="Google Shape;468;p48" title="alt=&quot;&quot;"/>
            <p:cNvPicPr preferRelativeResize="0"/>
            <p:nvPr/>
          </p:nvPicPr>
          <p:blipFill>
            <a:blip r:embed="rId3">
              <a:alphaModFix/>
            </a:blip>
            <a:stretch>
              <a:fillRect/>
            </a:stretch>
          </p:blipFill>
          <p:spPr>
            <a:xfrm>
              <a:off x="5046725" y="3773602"/>
              <a:ext cx="3520231" cy="2535448"/>
            </a:xfrm>
            <a:prstGeom prst="rect">
              <a:avLst/>
            </a:prstGeom>
            <a:noFill/>
            <a:ln>
              <a:noFill/>
            </a:ln>
          </p:spPr>
        </p:pic>
        <p:pic>
          <p:nvPicPr>
            <p:cNvPr id="469" name="Google Shape;469;p48" title="alt=&quot;&quot;"/>
            <p:cNvPicPr preferRelativeResize="0"/>
            <p:nvPr/>
          </p:nvPicPr>
          <p:blipFill>
            <a:blip r:embed="rId4">
              <a:alphaModFix/>
            </a:blip>
            <a:stretch>
              <a:fillRect/>
            </a:stretch>
          </p:blipFill>
          <p:spPr>
            <a:xfrm>
              <a:off x="1523475" y="3773602"/>
              <a:ext cx="3523905" cy="2535448"/>
            </a:xfrm>
            <a:prstGeom prst="rect">
              <a:avLst/>
            </a:prstGeom>
            <a:noFill/>
            <a:ln>
              <a:noFill/>
            </a:ln>
          </p:spPr>
        </p:pic>
      </p:gr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2 - Panelist Slide - 4-Up">
  <p:cSld name="Basic_4_1_1_1_1_1_1_2_1_1_1_1">
    <p:spTree>
      <p:nvGrpSpPr>
        <p:cNvPr id="470" name="Shape 470"/>
        <p:cNvGrpSpPr/>
        <p:nvPr/>
      </p:nvGrpSpPr>
      <p:grpSpPr>
        <a:xfrm>
          <a:off x="0" y="0"/>
          <a:ext cx="0" cy="0"/>
          <a:chOff x="0" y="0"/>
          <a:chExt cx="0" cy="0"/>
        </a:xfrm>
      </p:grpSpPr>
      <p:sp>
        <p:nvSpPr>
          <p:cNvPr id="471" name="Google Shape;471;p49"/>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472" name="Google Shape;472;p49"/>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473" name="Google Shape;473;p49"/>
          <p:cNvPicPr preferRelativeResize="0"/>
          <p:nvPr/>
        </p:nvPicPr>
        <p:blipFill>
          <a:blip r:embed="rId2">
            <a:alphaModFix/>
          </a:blip>
          <a:stretch>
            <a:fillRect/>
          </a:stretch>
        </p:blipFill>
        <p:spPr>
          <a:xfrm>
            <a:off x="10813975" y="5584987"/>
            <a:ext cx="1374850" cy="1273943"/>
          </a:xfrm>
          <a:prstGeom prst="rect">
            <a:avLst/>
          </a:prstGeom>
          <a:noFill/>
          <a:ln>
            <a:noFill/>
          </a:ln>
        </p:spPr>
      </p:pic>
      <p:sp>
        <p:nvSpPr>
          <p:cNvPr id="474" name="Google Shape;474;p49"/>
          <p:cNvSpPr txBox="1"/>
          <p:nvPr>
            <p:ph idx="2" type="body"/>
          </p:nvPr>
        </p:nvSpPr>
        <p:spPr>
          <a:xfrm>
            <a:off x="9070848"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475" name="Google Shape;475;p49"/>
          <p:cNvSpPr txBox="1"/>
          <p:nvPr>
            <p:ph idx="3" type="body"/>
          </p:nvPr>
        </p:nvSpPr>
        <p:spPr>
          <a:xfrm>
            <a:off x="624535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476" name="Google Shape;476;p49"/>
          <p:cNvSpPr txBox="1"/>
          <p:nvPr>
            <p:ph idx="4" type="body"/>
          </p:nvPr>
        </p:nvSpPr>
        <p:spPr>
          <a:xfrm>
            <a:off x="341071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477" name="Google Shape;477;p49"/>
          <p:cNvSpPr txBox="1"/>
          <p:nvPr>
            <p:ph idx="5" type="body"/>
          </p:nvPr>
        </p:nvSpPr>
        <p:spPr>
          <a:xfrm>
            <a:off x="57607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pic>
        <p:nvPicPr>
          <p:cNvPr id="478" name="Google Shape;478;p49"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479" name="Google Shape;479;p49"/>
          <p:cNvSpPr txBox="1"/>
          <p:nvPr>
            <p:ph idx="6" type="subTitle"/>
          </p:nvPr>
        </p:nvSpPr>
        <p:spPr>
          <a:xfrm>
            <a:off x="576075" y="6446375"/>
            <a:ext cx="4440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480" name="Google Shape;480;p49"/>
          <p:cNvSpPr/>
          <p:nvPr>
            <p:ph idx="7" type="pic"/>
          </p:nvPr>
        </p:nvSpPr>
        <p:spPr>
          <a:xfrm>
            <a:off x="705050" y="1906300"/>
            <a:ext cx="2282700" cy="2282700"/>
          </a:xfrm>
          <a:prstGeom prst="ellipse">
            <a:avLst/>
          </a:prstGeom>
          <a:noFill/>
          <a:ln>
            <a:noFill/>
          </a:ln>
        </p:spPr>
      </p:sp>
      <p:sp>
        <p:nvSpPr>
          <p:cNvPr id="481" name="Google Shape;481;p49"/>
          <p:cNvSpPr/>
          <p:nvPr>
            <p:ph idx="8" type="pic"/>
          </p:nvPr>
        </p:nvSpPr>
        <p:spPr>
          <a:xfrm>
            <a:off x="3537025" y="1906300"/>
            <a:ext cx="2282700" cy="2282700"/>
          </a:xfrm>
          <a:prstGeom prst="ellipse">
            <a:avLst/>
          </a:prstGeom>
          <a:noFill/>
          <a:ln>
            <a:noFill/>
          </a:ln>
        </p:spPr>
      </p:sp>
      <p:sp>
        <p:nvSpPr>
          <p:cNvPr id="482" name="Google Shape;482;p49"/>
          <p:cNvSpPr/>
          <p:nvPr>
            <p:ph idx="9" type="pic"/>
          </p:nvPr>
        </p:nvSpPr>
        <p:spPr>
          <a:xfrm>
            <a:off x="6369000" y="1906300"/>
            <a:ext cx="2282700" cy="2282700"/>
          </a:xfrm>
          <a:prstGeom prst="ellipse">
            <a:avLst/>
          </a:prstGeom>
          <a:noFill/>
          <a:ln>
            <a:noFill/>
          </a:ln>
        </p:spPr>
      </p:sp>
      <p:sp>
        <p:nvSpPr>
          <p:cNvPr id="483" name="Google Shape;483;p49"/>
          <p:cNvSpPr/>
          <p:nvPr>
            <p:ph idx="13" type="pic"/>
          </p:nvPr>
        </p:nvSpPr>
        <p:spPr>
          <a:xfrm>
            <a:off x="9250925" y="1906300"/>
            <a:ext cx="2282700" cy="2282700"/>
          </a:xfrm>
          <a:prstGeom prst="ellipse">
            <a:avLst/>
          </a:prstGeom>
          <a:noFill/>
          <a:ln>
            <a:noFill/>
          </a:ln>
        </p:spPr>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3 - Panelist Slide - 5-Up">
  <p:cSld name="Basic_4_1_1_1_1_1_1_2_1_1_1_2">
    <p:spTree>
      <p:nvGrpSpPr>
        <p:cNvPr id="484" name="Shape 484"/>
        <p:cNvGrpSpPr/>
        <p:nvPr/>
      </p:nvGrpSpPr>
      <p:grpSpPr>
        <a:xfrm>
          <a:off x="0" y="0"/>
          <a:ext cx="0" cy="0"/>
          <a:chOff x="0" y="0"/>
          <a:chExt cx="0" cy="0"/>
        </a:xfrm>
      </p:grpSpPr>
      <p:sp>
        <p:nvSpPr>
          <p:cNvPr id="485" name="Google Shape;485;p50"/>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486" name="Google Shape;486;p50"/>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487" name="Google Shape;487;p50"/>
          <p:cNvPicPr preferRelativeResize="0"/>
          <p:nvPr/>
        </p:nvPicPr>
        <p:blipFill>
          <a:blip r:embed="rId2">
            <a:alphaModFix/>
          </a:blip>
          <a:stretch>
            <a:fillRect/>
          </a:stretch>
        </p:blipFill>
        <p:spPr>
          <a:xfrm>
            <a:off x="10813975" y="5584987"/>
            <a:ext cx="1374850" cy="1273943"/>
          </a:xfrm>
          <a:prstGeom prst="rect">
            <a:avLst/>
          </a:prstGeom>
          <a:noFill/>
          <a:ln>
            <a:noFill/>
          </a:ln>
        </p:spPr>
      </p:pic>
      <p:pic>
        <p:nvPicPr>
          <p:cNvPr id="488" name="Google Shape;488;p50"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489" name="Google Shape;489;p50"/>
          <p:cNvSpPr txBox="1"/>
          <p:nvPr>
            <p:ph idx="2" type="subTitle"/>
          </p:nvPr>
        </p:nvSpPr>
        <p:spPr>
          <a:xfrm>
            <a:off x="576075" y="6446375"/>
            <a:ext cx="4440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490" name="Google Shape;490;p50"/>
          <p:cNvSpPr/>
          <p:nvPr>
            <p:ph idx="3" type="pic"/>
          </p:nvPr>
        </p:nvSpPr>
        <p:spPr>
          <a:xfrm>
            <a:off x="571500" y="1906300"/>
            <a:ext cx="1894200" cy="1894200"/>
          </a:xfrm>
          <a:prstGeom prst="ellipse">
            <a:avLst/>
          </a:prstGeom>
          <a:noFill/>
          <a:ln>
            <a:noFill/>
          </a:ln>
        </p:spPr>
      </p:sp>
      <p:sp>
        <p:nvSpPr>
          <p:cNvPr id="491" name="Google Shape;491;p50"/>
          <p:cNvSpPr/>
          <p:nvPr>
            <p:ph idx="4" type="pic"/>
          </p:nvPr>
        </p:nvSpPr>
        <p:spPr>
          <a:xfrm>
            <a:off x="2857825" y="1906300"/>
            <a:ext cx="1894200" cy="1894200"/>
          </a:xfrm>
          <a:prstGeom prst="ellipse">
            <a:avLst/>
          </a:prstGeom>
          <a:noFill/>
          <a:ln>
            <a:noFill/>
          </a:ln>
        </p:spPr>
      </p:sp>
      <p:sp>
        <p:nvSpPr>
          <p:cNvPr id="492" name="Google Shape;492;p50"/>
          <p:cNvSpPr/>
          <p:nvPr>
            <p:ph idx="5" type="pic"/>
          </p:nvPr>
        </p:nvSpPr>
        <p:spPr>
          <a:xfrm>
            <a:off x="5144150" y="1906300"/>
            <a:ext cx="1894200" cy="1894200"/>
          </a:xfrm>
          <a:prstGeom prst="ellipse">
            <a:avLst/>
          </a:prstGeom>
          <a:noFill/>
          <a:ln>
            <a:noFill/>
          </a:ln>
        </p:spPr>
      </p:sp>
      <p:sp>
        <p:nvSpPr>
          <p:cNvPr id="493" name="Google Shape;493;p50"/>
          <p:cNvSpPr/>
          <p:nvPr>
            <p:ph idx="6" type="pic"/>
          </p:nvPr>
        </p:nvSpPr>
        <p:spPr>
          <a:xfrm>
            <a:off x="7430475" y="1906300"/>
            <a:ext cx="1894200" cy="1894200"/>
          </a:xfrm>
          <a:prstGeom prst="ellipse">
            <a:avLst/>
          </a:prstGeom>
          <a:noFill/>
          <a:ln>
            <a:noFill/>
          </a:ln>
        </p:spPr>
      </p:sp>
      <p:sp>
        <p:nvSpPr>
          <p:cNvPr id="494" name="Google Shape;494;p50"/>
          <p:cNvSpPr/>
          <p:nvPr>
            <p:ph idx="7" type="pic"/>
          </p:nvPr>
        </p:nvSpPr>
        <p:spPr>
          <a:xfrm>
            <a:off x="9716800" y="1906300"/>
            <a:ext cx="1894200" cy="1894200"/>
          </a:xfrm>
          <a:prstGeom prst="ellipse">
            <a:avLst/>
          </a:prstGeom>
          <a:noFill/>
          <a:ln>
            <a:noFill/>
          </a:ln>
        </p:spPr>
      </p:sp>
      <p:sp>
        <p:nvSpPr>
          <p:cNvPr id="495" name="Google Shape;495;p50"/>
          <p:cNvSpPr txBox="1"/>
          <p:nvPr>
            <p:ph idx="8" type="body"/>
          </p:nvPr>
        </p:nvSpPr>
        <p:spPr>
          <a:xfrm>
            <a:off x="576072" y="40599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accent2"/>
              </a:buClr>
              <a:buSzPts val="1000"/>
              <a:buFont typeface="Arial"/>
              <a:buChar char="■"/>
              <a:defRPr b="0" i="0" sz="1000" u="none" cap="none" strike="noStrike">
                <a:solidFill>
                  <a:schemeClr val="accent2"/>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accent2"/>
              </a:buClr>
              <a:buSzPts val="800"/>
              <a:buFont typeface="Arial"/>
              <a:buChar char="●"/>
              <a:defRPr b="0" i="0" sz="800" u="none" cap="none" strike="noStrike">
                <a:solidFill>
                  <a:schemeClr val="accent2"/>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accent2"/>
              </a:buClr>
              <a:buSzPts val="800"/>
              <a:buChar char="○"/>
              <a:defRPr i="0" sz="1400" u="none" cap="none" strike="noStrike">
                <a:solidFill>
                  <a:schemeClr val="accent2"/>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9pPr>
          </a:lstStyle>
          <a:p/>
        </p:txBody>
      </p:sp>
      <p:sp>
        <p:nvSpPr>
          <p:cNvPr id="496" name="Google Shape;496;p50"/>
          <p:cNvSpPr txBox="1"/>
          <p:nvPr>
            <p:ph idx="9" type="body"/>
          </p:nvPr>
        </p:nvSpPr>
        <p:spPr>
          <a:xfrm>
            <a:off x="2862072" y="40599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accent2"/>
              </a:buClr>
              <a:buSzPts val="1000"/>
              <a:buFont typeface="Arial"/>
              <a:buChar char="■"/>
              <a:defRPr b="0" i="0" sz="1000" u="none" cap="none" strike="noStrike">
                <a:solidFill>
                  <a:schemeClr val="accent2"/>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accent2"/>
              </a:buClr>
              <a:buSzPts val="800"/>
              <a:buFont typeface="Arial"/>
              <a:buChar char="●"/>
              <a:defRPr b="0" i="0" sz="800" u="none" cap="none" strike="noStrike">
                <a:solidFill>
                  <a:schemeClr val="accent2"/>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accent2"/>
              </a:buClr>
              <a:buSzPts val="800"/>
              <a:buChar char="○"/>
              <a:defRPr i="0" sz="1400" u="none" cap="none" strike="noStrike">
                <a:solidFill>
                  <a:schemeClr val="accent2"/>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9pPr>
          </a:lstStyle>
          <a:p/>
        </p:txBody>
      </p:sp>
      <p:sp>
        <p:nvSpPr>
          <p:cNvPr id="497" name="Google Shape;497;p50"/>
          <p:cNvSpPr txBox="1"/>
          <p:nvPr>
            <p:ph idx="13" type="body"/>
          </p:nvPr>
        </p:nvSpPr>
        <p:spPr>
          <a:xfrm>
            <a:off x="5148072" y="40599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accent2"/>
              </a:buClr>
              <a:buSzPts val="1000"/>
              <a:buFont typeface="Arial"/>
              <a:buChar char="■"/>
              <a:defRPr b="0" i="0" sz="1000" u="none" cap="none" strike="noStrike">
                <a:solidFill>
                  <a:schemeClr val="accent2"/>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accent2"/>
              </a:buClr>
              <a:buSzPts val="800"/>
              <a:buFont typeface="Arial"/>
              <a:buChar char="●"/>
              <a:defRPr b="0" i="0" sz="800" u="none" cap="none" strike="noStrike">
                <a:solidFill>
                  <a:schemeClr val="accent2"/>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accent2"/>
              </a:buClr>
              <a:buSzPts val="800"/>
              <a:buChar char="○"/>
              <a:defRPr i="0" sz="1400" u="none" cap="none" strike="noStrike">
                <a:solidFill>
                  <a:schemeClr val="accent2"/>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9pPr>
          </a:lstStyle>
          <a:p/>
        </p:txBody>
      </p:sp>
      <p:sp>
        <p:nvSpPr>
          <p:cNvPr id="498" name="Google Shape;498;p50"/>
          <p:cNvSpPr txBox="1"/>
          <p:nvPr>
            <p:ph idx="14" type="body"/>
          </p:nvPr>
        </p:nvSpPr>
        <p:spPr>
          <a:xfrm>
            <a:off x="7434072" y="40599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accent2"/>
              </a:buClr>
              <a:buSzPts val="1000"/>
              <a:buFont typeface="Arial"/>
              <a:buChar char="■"/>
              <a:defRPr b="0" i="0" sz="1000" u="none" cap="none" strike="noStrike">
                <a:solidFill>
                  <a:schemeClr val="accent2"/>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accent2"/>
              </a:buClr>
              <a:buSzPts val="800"/>
              <a:buFont typeface="Arial"/>
              <a:buChar char="●"/>
              <a:defRPr b="0" i="0" sz="800" u="none" cap="none" strike="noStrike">
                <a:solidFill>
                  <a:schemeClr val="accent2"/>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accent2"/>
              </a:buClr>
              <a:buSzPts val="800"/>
              <a:buChar char="○"/>
              <a:defRPr i="0" sz="1400" u="none" cap="none" strike="noStrike">
                <a:solidFill>
                  <a:schemeClr val="accent2"/>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9pPr>
          </a:lstStyle>
          <a:p/>
        </p:txBody>
      </p:sp>
      <p:sp>
        <p:nvSpPr>
          <p:cNvPr id="499" name="Google Shape;499;p50"/>
          <p:cNvSpPr txBox="1"/>
          <p:nvPr>
            <p:ph idx="15" type="body"/>
          </p:nvPr>
        </p:nvSpPr>
        <p:spPr>
          <a:xfrm>
            <a:off x="9720072" y="4059936"/>
            <a:ext cx="1892700" cy="2157900"/>
          </a:xfrm>
          <a:prstGeom prst="rect">
            <a:avLst/>
          </a:prstGeom>
          <a:noFill/>
          <a:ln>
            <a:noFill/>
          </a:ln>
        </p:spPr>
        <p:txBody>
          <a:bodyPr anchorCtr="0" anchor="t" bIns="0" lIns="0" spcFirstLastPara="1" rIns="0" wrap="square" tIns="0">
            <a:noAutofit/>
          </a:bodyPr>
          <a:lstStyle>
            <a:lvl1pPr indent="-317500" lvl="0" marL="457200" marR="0" rtl="0" algn="ctr">
              <a:lnSpc>
                <a:spcPct val="103000"/>
              </a:lnSpc>
              <a:spcBef>
                <a:spcPts val="55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1pPr>
            <a:lvl2pPr indent="-304800" lvl="1" marL="914400" marR="0" rtl="0" algn="ctr">
              <a:lnSpc>
                <a:spcPct val="93000"/>
              </a:lnSpc>
              <a:spcBef>
                <a:spcPts val="900"/>
              </a:spcBef>
              <a:spcAft>
                <a:spcPts val="0"/>
              </a:spcAft>
              <a:buClr>
                <a:schemeClr val="accent2"/>
              </a:buClr>
              <a:buSzPts val="1200"/>
              <a:buFont typeface="Arial"/>
              <a:buChar char="○"/>
              <a:defRPr b="0" i="0" sz="1200" u="none" cap="none" strike="noStrike">
                <a:solidFill>
                  <a:schemeClr val="accent2"/>
                </a:solidFill>
                <a:latin typeface="Salesforce Sans"/>
                <a:ea typeface="Salesforce Sans"/>
                <a:cs typeface="Salesforce Sans"/>
                <a:sym typeface="Salesforce Sans"/>
              </a:defRPr>
            </a:lvl2pPr>
            <a:lvl3pPr indent="-292100" lvl="2" marL="1371600" marR="0" rtl="0" algn="ctr">
              <a:lnSpc>
                <a:spcPct val="93000"/>
              </a:lnSpc>
              <a:spcBef>
                <a:spcPts val="1200"/>
              </a:spcBef>
              <a:spcAft>
                <a:spcPts val="0"/>
              </a:spcAft>
              <a:buClr>
                <a:schemeClr val="accent2"/>
              </a:buClr>
              <a:buSzPts val="1000"/>
              <a:buFont typeface="Arial"/>
              <a:buChar char="■"/>
              <a:defRPr b="0" i="0" sz="1000" u="none" cap="none" strike="noStrike">
                <a:solidFill>
                  <a:schemeClr val="accent2"/>
                </a:solidFill>
                <a:latin typeface="Salesforce Sans"/>
                <a:ea typeface="Salesforce Sans"/>
                <a:cs typeface="Salesforce Sans"/>
                <a:sym typeface="Salesforce Sans"/>
              </a:defRPr>
            </a:lvl3pPr>
            <a:lvl4pPr indent="-279400" lvl="3" marL="1828800" marR="0" rtl="0" algn="ctr">
              <a:lnSpc>
                <a:spcPct val="93000"/>
              </a:lnSpc>
              <a:spcBef>
                <a:spcPts val="1200"/>
              </a:spcBef>
              <a:spcAft>
                <a:spcPts val="0"/>
              </a:spcAft>
              <a:buClr>
                <a:schemeClr val="accent2"/>
              </a:buClr>
              <a:buSzPts val="800"/>
              <a:buFont typeface="Arial"/>
              <a:buChar char="●"/>
              <a:defRPr b="0" i="0" sz="800" u="none" cap="none" strike="noStrike">
                <a:solidFill>
                  <a:schemeClr val="accent2"/>
                </a:solidFill>
                <a:latin typeface="Salesforce Sans"/>
                <a:ea typeface="Salesforce Sans"/>
                <a:cs typeface="Salesforce Sans"/>
                <a:sym typeface="Salesforce Sans"/>
              </a:defRPr>
            </a:lvl4pPr>
            <a:lvl5pPr indent="-279400" lvl="4" marL="2286000" marR="0" rtl="0" algn="ctr">
              <a:lnSpc>
                <a:spcPct val="103000"/>
              </a:lnSpc>
              <a:spcBef>
                <a:spcPts val="900"/>
              </a:spcBef>
              <a:spcAft>
                <a:spcPts val="0"/>
              </a:spcAft>
              <a:buClr>
                <a:schemeClr val="accent2"/>
              </a:buClr>
              <a:buSzPts val="800"/>
              <a:buChar char="○"/>
              <a:defRPr i="0" sz="1400" u="none" cap="none" strike="noStrike">
                <a:solidFill>
                  <a:schemeClr val="accent2"/>
                </a:solidFill>
                <a:latin typeface="Salesforce Sans"/>
                <a:ea typeface="Salesforce Sans"/>
                <a:cs typeface="Salesforce Sans"/>
                <a:sym typeface="Salesforce Sans"/>
              </a:defRPr>
            </a:lvl5pPr>
            <a:lvl6pPr indent="-317500" lvl="5" marL="27432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6pPr>
            <a:lvl7pPr indent="-317500" lvl="6" marL="32004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7pPr>
            <a:lvl8pPr indent="-317500" lvl="7" marL="3657600" marR="0" rtl="0" algn="ctr">
              <a:lnSpc>
                <a:spcPct val="103000"/>
              </a:lnSpc>
              <a:spcBef>
                <a:spcPts val="575"/>
              </a:spcBef>
              <a:spcAft>
                <a:spcPts val="0"/>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8pPr>
            <a:lvl9pPr indent="-317500" lvl="8" marL="4114800" marR="0" rtl="0" algn="ctr">
              <a:lnSpc>
                <a:spcPct val="103000"/>
              </a:lnSpc>
              <a:spcBef>
                <a:spcPts val="575"/>
              </a:spcBef>
              <a:spcAft>
                <a:spcPts val="575"/>
              </a:spcAft>
              <a:buClr>
                <a:schemeClr val="accent2"/>
              </a:buClr>
              <a:buSzPts val="1400"/>
              <a:buChar char="■"/>
              <a:defRPr i="0" sz="1400" u="none" cap="none" strike="noStrike">
                <a:solidFill>
                  <a:schemeClr val="accent2"/>
                </a:solidFill>
                <a:latin typeface="Salesforce Sans"/>
                <a:ea typeface="Salesforce Sans"/>
                <a:cs typeface="Salesforce Sans"/>
                <a:sym typeface="Salesforce Sans"/>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7 - Blank - 3 Column">
  <p:cSld name="Basic_4_1_2_1">
    <p:spTree>
      <p:nvGrpSpPr>
        <p:cNvPr id="45" name="Shape 45"/>
        <p:cNvGrpSpPr/>
        <p:nvPr/>
      </p:nvGrpSpPr>
      <p:grpSpPr>
        <a:xfrm>
          <a:off x="0" y="0"/>
          <a:ext cx="0" cy="0"/>
          <a:chOff x="0" y="0"/>
          <a:chExt cx="0" cy="0"/>
        </a:xfrm>
      </p:grpSpPr>
      <p:sp>
        <p:nvSpPr>
          <p:cNvPr id="46" name="Google Shape;46;p6"/>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47" name="Google Shape;47;p6"/>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48" name="Google Shape;48;p6"/>
          <p:cNvSpPr txBox="1"/>
          <p:nvPr>
            <p:ph idx="2" type="body"/>
          </p:nvPr>
        </p:nvSpPr>
        <p:spPr>
          <a:xfrm>
            <a:off x="576075" y="1783075"/>
            <a:ext cx="3474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49" name="Google Shape;49;p6"/>
          <p:cNvSpPr txBox="1"/>
          <p:nvPr>
            <p:ph idx="3" type="body"/>
          </p:nvPr>
        </p:nvSpPr>
        <p:spPr>
          <a:xfrm>
            <a:off x="4357113" y="1783075"/>
            <a:ext cx="3474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50" name="Google Shape;50;p6"/>
          <p:cNvSpPr txBox="1"/>
          <p:nvPr>
            <p:ph idx="4" type="body"/>
          </p:nvPr>
        </p:nvSpPr>
        <p:spPr>
          <a:xfrm>
            <a:off x="8141339" y="1783075"/>
            <a:ext cx="3474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51" name="Google Shape;51;p6"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52" name="Google Shape;52;p6"/>
          <p:cNvSpPr txBox="1"/>
          <p:nvPr>
            <p:ph idx="5" type="subTitle"/>
          </p:nvPr>
        </p:nvSpPr>
        <p:spPr>
          <a:xfrm>
            <a:off x="576075" y="6446367"/>
            <a:ext cx="8418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1 - Panelist Slide - 3-Up Final">
  <p:cSld name="Basic_4_1_1_1_1_1_1_2_1_1_2">
    <p:spTree>
      <p:nvGrpSpPr>
        <p:cNvPr id="500" name="Shape 500"/>
        <p:cNvGrpSpPr/>
        <p:nvPr/>
      </p:nvGrpSpPr>
      <p:grpSpPr>
        <a:xfrm>
          <a:off x="0" y="0"/>
          <a:ext cx="0" cy="0"/>
          <a:chOff x="0" y="0"/>
          <a:chExt cx="0" cy="0"/>
        </a:xfrm>
      </p:grpSpPr>
      <p:sp>
        <p:nvSpPr>
          <p:cNvPr id="501" name="Google Shape;501;p51"/>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502" name="Google Shape;502;p51"/>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503" name="Google Shape;503;p51"/>
          <p:cNvSpPr txBox="1"/>
          <p:nvPr>
            <p:ph idx="2" type="subTitle"/>
          </p:nvPr>
        </p:nvSpPr>
        <p:spPr>
          <a:xfrm>
            <a:off x="576075" y="6446375"/>
            <a:ext cx="72657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504" name="Google Shape;504;p51"/>
          <p:cNvSpPr txBox="1"/>
          <p:nvPr>
            <p:ph idx="3" type="body"/>
          </p:nvPr>
        </p:nvSpPr>
        <p:spPr>
          <a:xfrm>
            <a:off x="4352544"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505" name="Google Shape;505;p51"/>
          <p:cNvSpPr txBox="1"/>
          <p:nvPr>
            <p:ph idx="4" type="body"/>
          </p:nvPr>
        </p:nvSpPr>
        <p:spPr>
          <a:xfrm>
            <a:off x="576072"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506" name="Google Shape;506;p51"/>
          <p:cNvSpPr/>
          <p:nvPr>
            <p:ph idx="5" type="pic"/>
          </p:nvPr>
        </p:nvSpPr>
        <p:spPr>
          <a:xfrm>
            <a:off x="920050" y="1920150"/>
            <a:ext cx="2795100" cy="2795100"/>
          </a:xfrm>
          <a:prstGeom prst="ellipse">
            <a:avLst/>
          </a:prstGeom>
          <a:noFill/>
          <a:ln>
            <a:noFill/>
          </a:ln>
        </p:spPr>
      </p:sp>
      <p:sp>
        <p:nvSpPr>
          <p:cNvPr id="507" name="Google Shape;507;p51"/>
          <p:cNvSpPr/>
          <p:nvPr>
            <p:ph idx="6" type="pic"/>
          </p:nvPr>
        </p:nvSpPr>
        <p:spPr>
          <a:xfrm>
            <a:off x="4696863" y="1920150"/>
            <a:ext cx="2795100" cy="2795100"/>
          </a:xfrm>
          <a:prstGeom prst="ellipse">
            <a:avLst/>
          </a:prstGeom>
          <a:noFill/>
          <a:ln>
            <a:noFill/>
          </a:ln>
        </p:spPr>
      </p:sp>
      <p:sp>
        <p:nvSpPr>
          <p:cNvPr id="508" name="Google Shape;508;p51"/>
          <p:cNvSpPr/>
          <p:nvPr>
            <p:ph idx="7" type="pic"/>
          </p:nvPr>
        </p:nvSpPr>
        <p:spPr>
          <a:xfrm>
            <a:off x="8472838" y="1920150"/>
            <a:ext cx="2795100" cy="2795100"/>
          </a:xfrm>
          <a:prstGeom prst="ellipse">
            <a:avLst/>
          </a:prstGeom>
          <a:noFill/>
          <a:ln>
            <a:noFill/>
          </a:ln>
        </p:spPr>
      </p:sp>
      <p:pic>
        <p:nvPicPr>
          <p:cNvPr id="509" name="Google Shape;509;p51"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510" name="Google Shape;510;p51" title="alt=&quot;&quot;"/>
          <p:cNvPicPr preferRelativeResize="0"/>
          <p:nvPr/>
        </p:nvPicPr>
        <p:blipFill rotWithShape="1">
          <a:blip r:embed="rId3">
            <a:alphaModFix/>
          </a:blip>
          <a:srcRect b="438" l="156" r="13045" t="0"/>
          <a:stretch/>
        </p:blipFill>
        <p:spPr>
          <a:xfrm>
            <a:off x="10813987" y="5573200"/>
            <a:ext cx="1374849" cy="1284801"/>
          </a:xfrm>
          <a:prstGeom prst="rect">
            <a:avLst/>
          </a:prstGeom>
          <a:noFill/>
          <a:ln>
            <a:noFill/>
          </a:ln>
        </p:spPr>
      </p:pic>
      <p:sp>
        <p:nvSpPr>
          <p:cNvPr id="511" name="Google Shape;511;p51"/>
          <p:cNvSpPr txBox="1"/>
          <p:nvPr>
            <p:ph idx="8" type="body"/>
          </p:nvPr>
        </p:nvSpPr>
        <p:spPr>
          <a:xfrm>
            <a:off x="8129016"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1 - Speaker Slide - A">
  <p:cSld name="CUSTOM_3_1">
    <p:spTree>
      <p:nvGrpSpPr>
        <p:cNvPr id="512" name="Shape 512"/>
        <p:cNvGrpSpPr/>
        <p:nvPr/>
      </p:nvGrpSpPr>
      <p:grpSpPr>
        <a:xfrm>
          <a:off x="0" y="0"/>
          <a:ext cx="0" cy="0"/>
          <a:chOff x="0" y="0"/>
          <a:chExt cx="0" cy="0"/>
        </a:xfrm>
      </p:grpSpPr>
      <p:sp>
        <p:nvSpPr>
          <p:cNvPr id="513" name="Google Shape;513;p52"/>
          <p:cNvSpPr txBox="1"/>
          <p:nvPr>
            <p:ph type="title"/>
          </p:nvPr>
        </p:nvSpPr>
        <p:spPr>
          <a:xfrm>
            <a:off x="576075" y="2368296"/>
            <a:ext cx="6309300" cy="164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sz="3200"/>
            </a:lvl1pPr>
            <a:lvl2pPr lvl="1" rtl="0" algn="l">
              <a:spcBef>
                <a:spcPts val="0"/>
              </a:spcBef>
              <a:spcAft>
                <a:spcPts val="0"/>
              </a:spcAft>
              <a:buClr>
                <a:schemeClr val="accent1"/>
              </a:buClr>
              <a:buSzPts val="3200"/>
              <a:buFont typeface="Poppins"/>
              <a:buNone/>
              <a:defRPr b="1">
                <a:latin typeface="Poppins"/>
                <a:ea typeface="Poppins"/>
                <a:cs typeface="Poppins"/>
                <a:sym typeface="Poppins"/>
              </a:defRPr>
            </a:lvl2pPr>
            <a:lvl3pPr lvl="2" rtl="0" algn="l">
              <a:spcBef>
                <a:spcPts val="0"/>
              </a:spcBef>
              <a:spcAft>
                <a:spcPts val="0"/>
              </a:spcAft>
              <a:buClr>
                <a:schemeClr val="accent1"/>
              </a:buClr>
              <a:buSzPts val="3200"/>
              <a:buFont typeface="Poppins"/>
              <a:buNone/>
              <a:defRPr b="1">
                <a:latin typeface="Poppins"/>
                <a:ea typeface="Poppins"/>
                <a:cs typeface="Poppins"/>
                <a:sym typeface="Poppins"/>
              </a:defRPr>
            </a:lvl3pPr>
            <a:lvl4pPr lvl="3" rtl="0" algn="l">
              <a:spcBef>
                <a:spcPts val="0"/>
              </a:spcBef>
              <a:spcAft>
                <a:spcPts val="0"/>
              </a:spcAft>
              <a:buClr>
                <a:schemeClr val="accent1"/>
              </a:buClr>
              <a:buSzPts val="3200"/>
              <a:buFont typeface="Poppins"/>
              <a:buNone/>
              <a:defRPr b="1">
                <a:latin typeface="Poppins"/>
                <a:ea typeface="Poppins"/>
                <a:cs typeface="Poppins"/>
                <a:sym typeface="Poppins"/>
              </a:defRPr>
            </a:lvl4pPr>
            <a:lvl5pPr lvl="4" rtl="0" algn="l">
              <a:spcBef>
                <a:spcPts val="0"/>
              </a:spcBef>
              <a:spcAft>
                <a:spcPts val="0"/>
              </a:spcAft>
              <a:buClr>
                <a:schemeClr val="accent1"/>
              </a:buClr>
              <a:buSzPts val="3200"/>
              <a:buFont typeface="Poppins"/>
              <a:buNone/>
              <a:defRPr b="1">
                <a:latin typeface="Poppins"/>
                <a:ea typeface="Poppins"/>
                <a:cs typeface="Poppins"/>
                <a:sym typeface="Poppins"/>
              </a:defRPr>
            </a:lvl5pPr>
            <a:lvl6pPr lvl="5" rtl="0" algn="l">
              <a:spcBef>
                <a:spcPts val="0"/>
              </a:spcBef>
              <a:spcAft>
                <a:spcPts val="0"/>
              </a:spcAft>
              <a:buClr>
                <a:schemeClr val="accent1"/>
              </a:buClr>
              <a:buSzPts val="3200"/>
              <a:buFont typeface="Poppins"/>
              <a:buNone/>
              <a:defRPr b="1">
                <a:latin typeface="Poppins"/>
                <a:ea typeface="Poppins"/>
                <a:cs typeface="Poppins"/>
                <a:sym typeface="Poppins"/>
              </a:defRPr>
            </a:lvl6pPr>
            <a:lvl7pPr lvl="6" rtl="0" algn="l">
              <a:spcBef>
                <a:spcPts val="0"/>
              </a:spcBef>
              <a:spcAft>
                <a:spcPts val="0"/>
              </a:spcAft>
              <a:buClr>
                <a:schemeClr val="accent1"/>
              </a:buClr>
              <a:buSzPts val="3200"/>
              <a:buFont typeface="Poppins"/>
              <a:buNone/>
              <a:defRPr b="1">
                <a:latin typeface="Poppins"/>
                <a:ea typeface="Poppins"/>
                <a:cs typeface="Poppins"/>
                <a:sym typeface="Poppins"/>
              </a:defRPr>
            </a:lvl7pPr>
            <a:lvl8pPr lvl="7" rtl="0" algn="l">
              <a:spcBef>
                <a:spcPts val="0"/>
              </a:spcBef>
              <a:spcAft>
                <a:spcPts val="0"/>
              </a:spcAft>
              <a:buClr>
                <a:schemeClr val="accent1"/>
              </a:buClr>
              <a:buSzPts val="3200"/>
              <a:buFont typeface="Poppins"/>
              <a:buNone/>
              <a:defRPr b="1">
                <a:latin typeface="Poppins"/>
                <a:ea typeface="Poppins"/>
                <a:cs typeface="Poppins"/>
                <a:sym typeface="Poppins"/>
              </a:defRPr>
            </a:lvl8pPr>
            <a:lvl9pPr lvl="8" rtl="0" algn="l">
              <a:spcBef>
                <a:spcPts val="0"/>
              </a:spcBef>
              <a:spcAft>
                <a:spcPts val="0"/>
              </a:spcAft>
              <a:buClr>
                <a:schemeClr val="accent1"/>
              </a:buClr>
              <a:buSzPts val="3200"/>
              <a:buFont typeface="Poppins"/>
              <a:buNone/>
              <a:defRPr b="1">
                <a:latin typeface="Poppins"/>
                <a:ea typeface="Poppins"/>
                <a:cs typeface="Poppins"/>
                <a:sym typeface="Poppins"/>
              </a:defRPr>
            </a:lvl9pPr>
          </a:lstStyle>
          <a:p/>
        </p:txBody>
      </p:sp>
      <p:sp>
        <p:nvSpPr>
          <p:cNvPr id="514" name="Google Shape;514;p52"/>
          <p:cNvSpPr txBox="1"/>
          <p:nvPr>
            <p:ph idx="1" type="subTitle"/>
          </p:nvPr>
        </p:nvSpPr>
        <p:spPr>
          <a:xfrm>
            <a:off x="576075" y="4078224"/>
            <a:ext cx="6309300" cy="8322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p:txBody>
      </p:sp>
      <p:sp>
        <p:nvSpPr>
          <p:cNvPr id="515" name="Google Shape;515;p52" title="alt=&quot;&quot;"/>
          <p:cNvSpPr/>
          <p:nvPr/>
        </p:nvSpPr>
        <p:spPr>
          <a:xfrm>
            <a:off x="6268634" y="-450"/>
            <a:ext cx="5926059" cy="5964110"/>
          </a:xfrm>
          <a:custGeom>
            <a:rect b="b" l="l" r="r" t="t"/>
            <a:pathLst>
              <a:path extrusionOk="0" h="41849" w="41582">
                <a:moveTo>
                  <a:pt x="0" y="0"/>
                </a:moveTo>
                <a:cubicBezTo>
                  <a:pt x="3997" y="21081"/>
                  <a:pt x="20546" y="37727"/>
                  <a:pt x="41581" y="41849"/>
                </a:cubicBezTo>
                <a:lnTo>
                  <a:pt x="41581" y="0"/>
                </a:lnTo>
                <a:close/>
              </a:path>
            </a:pathLst>
          </a:custGeom>
          <a:solidFill>
            <a:srgbClr val="CFE9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16" name="Google Shape;516;p52" title="alt=&quot;&quot;"/>
          <p:cNvPicPr preferRelativeResize="0"/>
          <p:nvPr/>
        </p:nvPicPr>
        <p:blipFill rotWithShape="1">
          <a:blip r:embed="rId2">
            <a:alphaModFix amt="40000"/>
          </a:blip>
          <a:srcRect b="0" l="45355" r="0" t="0"/>
          <a:stretch/>
        </p:blipFill>
        <p:spPr>
          <a:xfrm flipH="1">
            <a:off x="9222500" y="1444875"/>
            <a:ext cx="2972200" cy="3987826"/>
          </a:xfrm>
          <a:prstGeom prst="rect">
            <a:avLst/>
          </a:prstGeom>
          <a:noFill/>
          <a:ln>
            <a:noFill/>
          </a:ln>
        </p:spPr>
      </p:pic>
      <p:pic>
        <p:nvPicPr>
          <p:cNvPr id="517" name="Google Shape;517;p52" title="alt=&quot;&quot;"/>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pic>
        <p:nvPicPr>
          <p:cNvPr id="518" name="Google Shape;518;p52" title="Salesforce logo"/>
          <p:cNvPicPr preferRelativeResize="0"/>
          <p:nvPr/>
        </p:nvPicPr>
        <p:blipFill rotWithShape="1">
          <a:blip r:embed="rId4">
            <a:alphaModFix/>
          </a:blip>
          <a:srcRect b="0" l="0" r="0" t="0"/>
          <a:stretch/>
        </p:blipFill>
        <p:spPr>
          <a:xfrm>
            <a:off x="11030573" y="565460"/>
            <a:ext cx="635734" cy="445095"/>
          </a:xfrm>
          <a:prstGeom prst="rect">
            <a:avLst/>
          </a:prstGeom>
          <a:noFill/>
          <a:ln>
            <a:noFill/>
          </a:ln>
        </p:spPr>
      </p:pic>
      <p:sp>
        <p:nvSpPr>
          <p:cNvPr id="519" name="Google Shape;519;p52"/>
          <p:cNvSpPr/>
          <p:nvPr>
            <p:ph idx="2" type="pic"/>
          </p:nvPr>
        </p:nvSpPr>
        <p:spPr>
          <a:xfrm>
            <a:off x="6298750" y="1229750"/>
            <a:ext cx="3662100" cy="3662100"/>
          </a:xfrm>
          <a:prstGeom prst="ellipse">
            <a:avLst/>
          </a:prstGeom>
          <a:noFill/>
          <a:ln>
            <a:noFill/>
          </a:ln>
        </p:spPr>
      </p:sp>
      <p:sp>
        <p:nvSpPr>
          <p:cNvPr id="520" name="Google Shape;520;p52"/>
          <p:cNvSpPr/>
          <p:nvPr>
            <p:ph idx="3" type="pic"/>
          </p:nvPr>
        </p:nvSpPr>
        <p:spPr>
          <a:xfrm>
            <a:off x="9012250" y="3753050"/>
            <a:ext cx="1138800" cy="1138800"/>
          </a:xfrm>
          <a:prstGeom prst="ellipse">
            <a:avLst/>
          </a:prstGeom>
          <a:noFill/>
          <a:ln cap="flat" cmpd="sng" w="114300">
            <a:solidFill>
              <a:schemeClr val="lt1"/>
            </a:solidFill>
            <a:prstDash val="solid"/>
            <a:round/>
            <a:headEnd len="sm" w="sm" type="none"/>
            <a:tailEnd len="sm" w="sm" type="none"/>
          </a:ln>
        </p:spPr>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2 - Speaker Slide - A">
  <p:cSld name="CUSTOM_3_1_1">
    <p:spTree>
      <p:nvGrpSpPr>
        <p:cNvPr id="521" name="Shape 521"/>
        <p:cNvGrpSpPr/>
        <p:nvPr/>
      </p:nvGrpSpPr>
      <p:grpSpPr>
        <a:xfrm>
          <a:off x="0" y="0"/>
          <a:ext cx="0" cy="0"/>
          <a:chOff x="0" y="0"/>
          <a:chExt cx="0" cy="0"/>
        </a:xfrm>
      </p:grpSpPr>
      <p:sp>
        <p:nvSpPr>
          <p:cNvPr id="522" name="Google Shape;522;p53"/>
          <p:cNvSpPr txBox="1"/>
          <p:nvPr>
            <p:ph type="title"/>
          </p:nvPr>
        </p:nvSpPr>
        <p:spPr>
          <a:xfrm>
            <a:off x="576075" y="724171"/>
            <a:ext cx="6309300" cy="164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lvl1pPr>
            <a:lvl2pPr lvl="1" rtl="0" algn="l">
              <a:spcBef>
                <a:spcPts val="0"/>
              </a:spcBef>
              <a:spcAft>
                <a:spcPts val="0"/>
              </a:spcAft>
              <a:buClr>
                <a:schemeClr val="accent1"/>
              </a:buClr>
              <a:buSzPts val="3200"/>
              <a:buFont typeface="Poppins"/>
              <a:buNone/>
              <a:defRPr b="1">
                <a:latin typeface="Poppins"/>
                <a:ea typeface="Poppins"/>
                <a:cs typeface="Poppins"/>
                <a:sym typeface="Poppins"/>
              </a:defRPr>
            </a:lvl2pPr>
            <a:lvl3pPr lvl="2" rtl="0" algn="l">
              <a:spcBef>
                <a:spcPts val="0"/>
              </a:spcBef>
              <a:spcAft>
                <a:spcPts val="0"/>
              </a:spcAft>
              <a:buClr>
                <a:schemeClr val="accent1"/>
              </a:buClr>
              <a:buSzPts val="3200"/>
              <a:buFont typeface="Poppins"/>
              <a:buNone/>
              <a:defRPr b="1">
                <a:latin typeface="Poppins"/>
                <a:ea typeface="Poppins"/>
                <a:cs typeface="Poppins"/>
                <a:sym typeface="Poppins"/>
              </a:defRPr>
            </a:lvl3pPr>
            <a:lvl4pPr lvl="3" rtl="0" algn="l">
              <a:spcBef>
                <a:spcPts val="0"/>
              </a:spcBef>
              <a:spcAft>
                <a:spcPts val="0"/>
              </a:spcAft>
              <a:buClr>
                <a:schemeClr val="accent1"/>
              </a:buClr>
              <a:buSzPts val="3200"/>
              <a:buFont typeface="Poppins"/>
              <a:buNone/>
              <a:defRPr b="1">
                <a:latin typeface="Poppins"/>
                <a:ea typeface="Poppins"/>
                <a:cs typeface="Poppins"/>
                <a:sym typeface="Poppins"/>
              </a:defRPr>
            </a:lvl4pPr>
            <a:lvl5pPr lvl="4" rtl="0" algn="l">
              <a:spcBef>
                <a:spcPts val="0"/>
              </a:spcBef>
              <a:spcAft>
                <a:spcPts val="0"/>
              </a:spcAft>
              <a:buClr>
                <a:schemeClr val="accent1"/>
              </a:buClr>
              <a:buSzPts val="3200"/>
              <a:buFont typeface="Poppins"/>
              <a:buNone/>
              <a:defRPr b="1">
                <a:latin typeface="Poppins"/>
                <a:ea typeface="Poppins"/>
                <a:cs typeface="Poppins"/>
                <a:sym typeface="Poppins"/>
              </a:defRPr>
            </a:lvl5pPr>
            <a:lvl6pPr lvl="5" rtl="0" algn="l">
              <a:spcBef>
                <a:spcPts val="0"/>
              </a:spcBef>
              <a:spcAft>
                <a:spcPts val="0"/>
              </a:spcAft>
              <a:buClr>
                <a:schemeClr val="accent1"/>
              </a:buClr>
              <a:buSzPts val="3200"/>
              <a:buFont typeface="Poppins"/>
              <a:buNone/>
              <a:defRPr b="1">
                <a:latin typeface="Poppins"/>
                <a:ea typeface="Poppins"/>
                <a:cs typeface="Poppins"/>
                <a:sym typeface="Poppins"/>
              </a:defRPr>
            </a:lvl6pPr>
            <a:lvl7pPr lvl="6" rtl="0" algn="l">
              <a:spcBef>
                <a:spcPts val="0"/>
              </a:spcBef>
              <a:spcAft>
                <a:spcPts val="0"/>
              </a:spcAft>
              <a:buClr>
                <a:schemeClr val="accent1"/>
              </a:buClr>
              <a:buSzPts val="3200"/>
              <a:buFont typeface="Poppins"/>
              <a:buNone/>
              <a:defRPr b="1">
                <a:latin typeface="Poppins"/>
                <a:ea typeface="Poppins"/>
                <a:cs typeface="Poppins"/>
                <a:sym typeface="Poppins"/>
              </a:defRPr>
            </a:lvl7pPr>
            <a:lvl8pPr lvl="7" rtl="0" algn="l">
              <a:spcBef>
                <a:spcPts val="0"/>
              </a:spcBef>
              <a:spcAft>
                <a:spcPts val="0"/>
              </a:spcAft>
              <a:buClr>
                <a:schemeClr val="accent1"/>
              </a:buClr>
              <a:buSzPts val="3200"/>
              <a:buFont typeface="Poppins"/>
              <a:buNone/>
              <a:defRPr b="1">
                <a:latin typeface="Poppins"/>
                <a:ea typeface="Poppins"/>
                <a:cs typeface="Poppins"/>
                <a:sym typeface="Poppins"/>
              </a:defRPr>
            </a:lvl8pPr>
            <a:lvl9pPr lvl="8" rtl="0" algn="l">
              <a:spcBef>
                <a:spcPts val="0"/>
              </a:spcBef>
              <a:spcAft>
                <a:spcPts val="0"/>
              </a:spcAft>
              <a:buClr>
                <a:schemeClr val="accent1"/>
              </a:buClr>
              <a:buSzPts val="3200"/>
              <a:buFont typeface="Poppins"/>
              <a:buNone/>
              <a:defRPr b="1">
                <a:latin typeface="Poppins"/>
                <a:ea typeface="Poppins"/>
                <a:cs typeface="Poppins"/>
                <a:sym typeface="Poppins"/>
              </a:defRPr>
            </a:lvl9pPr>
          </a:lstStyle>
          <a:p/>
        </p:txBody>
      </p:sp>
      <p:sp>
        <p:nvSpPr>
          <p:cNvPr id="523" name="Google Shape;523;p53"/>
          <p:cNvSpPr txBox="1"/>
          <p:nvPr>
            <p:ph idx="1" type="subTitle"/>
          </p:nvPr>
        </p:nvSpPr>
        <p:spPr>
          <a:xfrm>
            <a:off x="576075" y="2434099"/>
            <a:ext cx="6309300" cy="8322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p:txBody>
      </p:sp>
      <p:sp>
        <p:nvSpPr>
          <p:cNvPr id="524" name="Google Shape;524;p53"/>
          <p:cNvSpPr txBox="1"/>
          <p:nvPr>
            <p:ph idx="2" type="title"/>
          </p:nvPr>
        </p:nvSpPr>
        <p:spPr>
          <a:xfrm>
            <a:off x="1404050" y="3615346"/>
            <a:ext cx="6309300" cy="164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lvl1pPr>
            <a:lvl2pPr lvl="1" rtl="0" algn="l">
              <a:spcBef>
                <a:spcPts val="0"/>
              </a:spcBef>
              <a:spcAft>
                <a:spcPts val="0"/>
              </a:spcAft>
              <a:buClr>
                <a:schemeClr val="accent1"/>
              </a:buClr>
              <a:buSzPts val="3200"/>
              <a:buFont typeface="Poppins"/>
              <a:buNone/>
              <a:defRPr b="1">
                <a:latin typeface="Poppins"/>
                <a:ea typeface="Poppins"/>
                <a:cs typeface="Poppins"/>
                <a:sym typeface="Poppins"/>
              </a:defRPr>
            </a:lvl2pPr>
            <a:lvl3pPr lvl="2" rtl="0" algn="l">
              <a:spcBef>
                <a:spcPts val="0"/>
              </a:spcBef>
              <a:spcAft>
                <a:spcPts val="0"/>
              </a:spcAft>
              <a:buClr>
                <a:schemeClr val="accent1"/>
              </a:buClr>
              <a:buSzPts val="3200"/>
              <a:buFont typeface="Poppins"/>
              <a:buNone/>
              <a:defRPr b="1">
                <a:latin typeface="Poppins"/>
                <a:ea typeface="Poppins"/>
                <a:cs typeface="Poppins"/>
                <a:sym typeface="Poppins"/>
              </a:defRPr>
            </a:lvl3pPr>
            <a:lvl4pPr lvl="3" rtl="0" algn="l">
              <a:spcBef>
                <a:spcPts val="0"/>
              </a:spcBef>
              <a:spcAft>
                <a:spcPts val="0"/>
              </a:spcAft>
              <a:buClr>
                <a:schemeClr val="accent1"/>
              </a:buClr>
              <a:buSzPts val="3200"/>
              <a:buFont typeface="Poppins"/>
              <a:buNone/>
              <a:defRPr b="1">
                <a:latin typeface="Poppins"/>
                <a:ea typeface="Poppins"/>
                <a:cs typeface="Poppins"/>
                <a:sym typeface="Poppins"/>
              </a:defRPr>
            </a:lvl4pPr>
            <a:lvl5pPr lvl="4" rtl="0" algn="l">
              <a:spcBef>
                <a:spcPts val="0"/>
              </a:spcBef>
              <a:spcAft>
                <a:spcPts val="0"/>
              </a:spcAft>
              <a:buClr>
                <a:schemeClr val="accent1"/>
              </a:buClr>
              <a:buSzPts val="3200"/>
              <a:buFont typeface="Poppins"/>
              <a:buNone/>
              <a:defRPr b="1">
                <a:latin typeface="Poppins"/>
                <a:ea typeface="Poppins"/>
                <a:cs typeface="Poppins"/>
                <a:sym typeface="Poppins"/>
              </a:defRPr>
            </a:lvl5pPr>
            <a:lvl6pPr lvl="5" rtl="0" algn="l">
              <a:spcBef>
                <a:spcPts val="0"/>
              </a:spcBef>
              <a:spcAft>
                <a:spcPts val="0"/>
              </a:spcAft>
              <a:buClr>
                <a:schemeClr val="accent1"/>
              </a:buClr>
              <a:buSzPts val="3200"/>
              <a:buFont typeface="Poppins"/>
              <a:buNone/>
              <a:defRPr b="1">
                <a:latin typeface="Poppins"/>
                <a:ea typeface="Poppins"/>
                <a:cs typeface="Poppins"/>
                <a:sym typeface="Poppins"/>
              </a:defRPr>
            </a:lvl6pPr>
            <a:lvl7pPr lvl="6" rtl="0" algn="l">
              <a:spcBef>
                <a:spcPts val="0"/>
              </a:spcBef>
              <a:spcAft>
                <a:spcPts val="0"/>
              </a:spcAft>
              <a:buClr>
                <a:schemeClr val="accent1"/>
              </a:buClr>
              <a:buSzPts val="3200"/>
              <a:buFont typeface="Poppins"/>
              <a:buNone/>
              <a:defRPr b="1">
                <a:latin typeface="Poppins"/>
                <a:ea typeface="Poppins"/>
                <a:cs typeface="Poppins"/>
                <a:sym typeface="Poppins"/>
              </a:defRPr>
            </a:lvl7pPr>
            <a:lvl8pPr lvl="7" rtl="0" algn="l">
              <a:spcBef>
                <a:spcPts val="0"/>
              </a:spcBef>
              <a:spcAft>
                <a:spcPts val="0"/>
              </a:spcAft>
              <a:buClr>
                <a:schemeClr val="accent1"/>
              </a:buClr>
              <a:buSzPts val="3200"/>
              <a:buFont typeface="Poppins"/>
              <a:buNone/>
              <a:defRPr b="1">
                <a:latin typeface="Poppins"/>
                <a:ea typeface="Poppins"/>
                <a:cs typeface="Poppins"/>
                <a:sym typeface="Poppins"/>
              </a:defRPr>
            </a:lvl8pPr>
            <a:lvl9pPr lvl="8" rtl="0" algn="l">
              <a:spcBef>
                <a:spcPts val="0"/>
              </a:spcBef>
              <a:spcAft>
                <a:spcPts val="0"/>
              </a:spcAft>
              <a:buClr>
                <a:schemeClr val="accent1"/>
              </a:buClr>
              <a:buSzPts val="3200"/>
              <a:buFont typeface="Poppins"/>
              <a:buNone/>
              <a:defRPr b="1">
                <a:latin typeface="Poppins"/>
                <a:ea typeface="Poppins"/>
                <a:cs typeface="Poppins"/>
                <a:sym typeface="Poppins"/>
              </a:defRPr>
            </a:lvl9pPr>
          </a:lstStyle>
          <a:p/>
        </p:txBody>
      </p:sp>
      <p:sp>
        <p:nvSpPr>
          <p:cNvPr id="525" name="Google Shape;525;p53"/>
          <p:cNvSpPr txBox="1"/>
          <p:nvPr>
            <p:ph idx="3" type="subTitle"/>
          </p:nvPr>
        </p:nvSpPr>
        <p:spPr>
          <a:xfrm>
            <a:off x="1404050" y="5325274"/>
            <a:ext cx="6309300" cy="8322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p:txBody>
      </p:sp>
      <p:sp>
        <p:nvSpPr>
          <p:cNvPr id="526" name="Google Shape;526;p53" title="alt=&quot;&quot;"/>
          <p:cNvSpPr/>
          <p:nvPr/>
        </p:nvSpPr>
        <p:spPr>
          <a:xfrm>
            <a:off x="6268634" y="-450"/>
            <a:ext cx="5926059" cy="5964110"/>
          </a:xfrm>
          <a:custGeom>
            <a:rect b="b" l="l" r="r" t="t"/>
            <a:pathLst>
              <a:path extrusionOk="0" h="41849" w="41582">
                <a:moveTo>
                  <a:pt x="0" y="0"/>
                </a:moveTo>
                <a:cubicBezTo>
                  <a:pt x="3997" y="21081"/>
                  <a:pt x="20546" y="37727"/>
                  <a:pt x="41581" y="41849"/>
                </a:cubicBezTo>
                <a:lnTo>
                  <a:pt x="41581" y="0"/>
                </a:lnTo>
                <a:close/>
              </a:path>
            </a:pathLst>
          </a:custGeom>
          <a:solidFill>
            <a:srgbClr val="CFE9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27" name="Google Shape;527;p53" title="alt=&quot;&quot;"/>
          <p:cNvPicPr preferRelativeResize="0"/>
          <p:nvPr/>
        </p:nvPicPr>
        <p:blipFill>
          <a:blip r:embed="rId2">
            <a:alphaModFix/>
          </a:blip>
          <a:stretch>
            <a:fillRect/>
          </a:stretch>
        </p:blipFill>
        <p:spPr>
          <a:xfrm rot="866755">
            <a:off x="5915608" y="372373"/>
            <a:ext cx="1205334" cy="1325553"/>
          </a:xfrm>
          <a:prstGeom prst="rect">
            <a:avLst/>
          </a:prstGeom>
          <a:noFill/>
          <a:ln>
            <a:noFill/>
          </a:ln>
        </p:spPr>
      </p:pic>
      <p:pic>
        <p:nvPicPr>
          <p:cNvPr id="528" name="Google Shape;528;p53"/>
          <p:cNvPicPr preferRelativeResize="0"/>
          <p:nvPr/>
        </p:nvPicPr>
        <p:blipFill rotWithShape="1">
          <a:blip r:embed="rId3">
            <a:alphaModFix amt="40000"/>
          </a:blip>
          <a:srcRect b="0" l="45462" r="0" t="0"/>
          <a:stretch/>
        </p:blipFill>
        <p:spPr>
          <a:xfrm flipH="1">
            <a:off x="9222500" y="1444875"/>
            <a:ext cx="2966325" cy="3987826"/>
          </a:xfrm>
          <a:prstGeom prst="rect">
            <a:avLst/>
          </a:prstGeom>
          <a:noFill/>
          <a:ln>
            <a:noFill/>
          </a:ln>
        </p:spPr>
      </p:pic>
      <p:pic>
        <p:nvPicPr>
          <p:cNvPr id="529" name="Google Shape;529;p53" title="Salesforce logo"/>
          <p:cNvPicPr preferRelativeResize="0"/>
          <p:nvPr/>
        </p:nvPicPr>
        <p:blipFill rotWithShape="1">
          <a:blip r:embed="rId4">
            <a:alphaModFix/>
          </a:blip>
          <a:srcRect b="0" l="0" r="0" t="0"/>
          <a:stretch/>
        </p:blipFill>
        <p:spPr>
          <a:xfrm>
            <a:off x="11030573" y="565460"/>
            <a:ext cx="635734" cy="445095"/>
          </a:xfrm>
          <a:prstGeom prst="rect">
            <a:avLst/>
          </a:prstGeom>
          <a:noFill/>
          <a:ln>
            <a:noFill/>
          </a:ln>
        </p:spPr>
      </p:pic>
      <p:sp>
        <p:nvSpPr>
          <p:cNvPr id="530" name="Google Shape;530;p53"/>
          <p:cNvSpPr/>
          <p:nvPr>
            <p:ph idx="4" type="pic"/>
          </p:nvPr>
        </p:nvSpPr>
        <p:spPr>
          <a:xfrm>
            <a:off x="6122377" y="820241"/>
            <a:ext cx="2795100" cy="2795100"/>
          </a:xfrm>
          <a:prstGeom prst="ellipse">
            <a:avLst/>
          </a:prstGeom>
          <a:noFill/>
          <a:ln>
            <a:noFill/>
          </a:ln>
        </p:spPr>
      </p:sp>
      <p:sp>
        <p:nvSpPr>
          <p:cNvPr id="531" name="Google Shape;531;p53"/>
          <p:cNvSpPr/>
          <p:nvPr>
            <p:ph idx="5" type="pic"/>
          </p:nvPr>
        </p:nvSpPr>
        <p:spPr>
          <a:xfrm>
            <a:off x="6241800" y="918000"/>
            <a:ext cx="673500" cy="673500"/>
          </a:xfrm>
          <a:prstGeom prst="ellipse">
            <a:avLst/>
          </a:prstGeom>
          <a:noFill/>
          <a:ln cap="flat" cmpd="sng" w="76200">
            <a:solidFill>
              <a:schemeClr val="lt1"/>
            </a:solidFill>
            <a:prstDash val="solid"/>
            <a:round/>
            <a:headEnd len="sm" w="sm" type="none"/>
            <a:tailEnd len="sm" w="sm" type="none"/>
          </a:ln>
        </p:spPr>
      </p:sp>
      <p:pic>
        <p:nvPicPr>
          <p:cNvPr id="532" name="Google Shape;532;p53" title="alt=&quot;&quot;"/>
          <p:cNvPicPr preferRelativeResize="0"/>
          <p:nvPr/>
        </p:nvPicPr>
        <p:blipFill>
          <a:blip r:embed="rId2">
            <a:alphaModFix/>
          </a:blip>
          <a:stretch>
            <a:fillRect/>
          </a:stretch>
        </p:blipFill>
        <p:spPr>
          <a:xfrm flipH="1" rot="-866755">
            <a:off x="10401058" y="2720673"/>
            <a:ext cx="1205334" cy="1325553"/>
          </a:xfrm>
          <a:prstGeom prst="rect">
            <a:avLst/>
          </a:prstGeom>
          <a:noFill/>
          <a:ln>
            <a:noFill/>
          </a:ln>
        </p:spPr>
      </p:pic>
      <p:sp>
        <p:nvSpPr>
          <p:cNvPr id="533" name="Google Shape;533;p53"/>
          <p:cNvSpPr/>
          <p:nvPr>
            <p:ph idx="6" type="pic"/>
          </p:nvPr>
        </p:nvSpPr>
        <p:spPr>
          <a:xfrm>
            <a:off x="8647002" y="3168541"/>
            <a:ext cx="2795100" cy="2795100"/>
          </a:xfrm>
          <a:prstGeom prst="ellipse">
            <a:avLst/>
          </a:prstGeom>
          <a:noFill/>
          <a:ln>
            <a:noFill/>
          </a:ln>
        </p:spPr>
      </p:sp>
      <p:sp>
        <p:nvSpPr>
          <p:cNvPr id="534" name="Google Shape;534;p53"/>
          <p:cNvSpPr/>
          <p:nvPr>
            <p:ph idx="7" type="pic"/>
          </p:nvPr>
        </p:nvSpPr>
        <p:spPr>
          <a:xfrm>
            <a:off x="10666975" y="3266300"/>
            <a:ext cx="673500" cy="673500"/>
          </a:xfrm>
          <a:prstGeom prst="ellipse">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1 - Speaker Slide - B">
  <p:cSld name="CUSTOM_3_1_1_1">
    <p:spTree>
      <p:nvGrpSpPr>
        <p:cNvPr id="535" name="Shape 535"/>
        <p:cNvGrpSpPr/>
        <p:nvPr/>
      </p:nvGrpSpPr>
      <p:grpSpPr>
        <a:xfrm>
          <a:off x="0" y="0"/>
          <a:ext cx="0" cy="0"/>
          <a:chOff x="0" y="0"/>
          <a:chExt cx="0" cy="0"/>
        </a:xfrm>
      </p:grpSpPr>
      <p:sp>
        <p:nvSpPr>
          <p:cNvPr id="536" name="Google Shape;536;p54"/>
          <p:cNvSpPr txBox="1"/>
          <p:nvPr>
            <p:ph type="title"/>
          </p:nvPr>
        </p:nvSpPr>
        <p:spPr>
          <a:xfrm>
            <a:off x="576075" y="2368296"/>
            <a:ext cx="6309300" cy="164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lvl1pPr>
            <a:lvl2pPr lvl="1" rtl="0" algn="l">
              <a:spcBef>
                <a:spcPts val="0"/>
              </a:spcBef>
              <a:spcAft>
                <a:spcPts val="0"/>
              </a:spcAft>
              <a:buClr>
                <a:schemeClr val="accent1"/>
              </a:buClr>
              <a:buSzPts val="3200"/>
              <a:buFont typeface="Poppins"/>
              <a:buNone/>
              <a:defRPr b="1">
                <a:latin typeface="Poppins"/>
                <a:ea typeface="Poppins"/>
                <a:cs typeface="Poppins"/>
                <a:sym typeface="Poppins"/>
              </a:defRPr>
            </a:lvl2pPr>
            <a:lvl3pPr lvl="2" rtl="0" algn="l">
              <a:spcBef>
                <a:spcPts val="0"/>
              </a:spcBef>
              <a:spcAft>
                <a:spcPts val="0"/>
              </a:spcAft>
              <a:buClr>
                <a:schemeClr val="accent1"/>
              </a:buClr>
              <a:buSzPts val="3200"/>
              <a:buFont typeface="Poppins"/>
              <a:buNone/>
              <a:defRPr b="1">
                <a:latin typeface="Poppins"/>
                <a:ea typeface="Poppins"/>
                <a:cs typeface="Poppins"/>
                <a:sym typeface="Poppins"/>
              </a:defRPr>
            </a:lvl3pPr>
            <a:lvl4pPr lvl="3" rtl="0" algn="l">
              <a:spcBef>
                <a:spcPts val="0"/>
              </a:spcBef>
              <a:spcAft>
                <a:spcPts val="0"/>
              </a:spcAft>
              <a:buClr>
                <a:schemeClr val="accent1"/>
              </a:buClr>
              <a:buSzPts val="3200"/>
              <a:buFont typeface="Poppins"/>
              <a:buNone/>
              <a:defRPr b="1">
                <a:latin typeface="Poppins"/>
                <a:ea typeface="Poppins"/>
                <a:cs typeface="Poppins"/>
                <a:sym typeface="Poppins"/>
              </a:defRPr>
            </a:lvl4pPr>
            <a:lvl5pPr lvl="4" rtl="0" algn="l">
              <a:spcBef>
                <a:spcPts val="0"/>
              </a:spcBef>
              <a:spcAft>
                <a:spcPts val="0"/>
              </a:spcAft>
              <a:buClr>
                <a:schemeClr val="accent1"/>
              </a:buClr>
              <a:buSzPts val="3200"/>
              <a:buFont typeface="Poppins"/>
              <a:buNone/>
              <a:defRPr b="1">
                <a:latin typeface="Poppins"/>
                <a:ea typeface="Poppins"/>
                <a:cs typeface="Poppins"/>
                <a:sym typeface="Poppins"/>
              </a:defRPr>
            </a:lvl5pPr>
            <a:lvl6pPr lvl="5" rtl="0" algn="l">
              <a:spcBef>
                <a:spcPts val="0"/>
              </a:spcBef>
              <a:spcAft>
                <a:spcPts val="0"/>
              </a:spcAft>
              <a:buClr>
                <a:schemeClr val="accent1"/>
              </a:buClr>
              <a:buSzPts val="3200"/>
              <a:buFont typeface="Poppins"/>
              <a:buNone/>
              <a:defRPr b="1">
                <a:latin typeface="Poppins"/>
                <a:ea typeface="Poppins"/>
                <a:cs typeface="Poppins"/>
                <a:sym typeface="Poppins"/>
              </a:defRPr>
            </a:lvl6pPr>
            <a:lvl7pPr lvl="6" rtl="0" algn="l">
              <a:spcBef>
                <a:spcPts val="0"/>
              </a:spcBef>
              <a:spcAft>
                <a:spcPts val="0"/>
              </a:spcAft>
              <a:buClr>
                <a:schemeClr val="accent1"/>
              </a:buClr>
              <a:buSzPts val="3200"/>
              <a:buFont typeface="Poppins"/>
              <a:buNone/>
              <a:defRPr b="1">
                <a:latin typeface="Poppins"/>
                <a:ea typeface="Poppins"/>
                <a:cs typeface="Poppins"/>
                <a:sym typeface="Poppins"/>
              </a:defRPr>
            </a:lvl7pPr>
            <a:lvl8pPr lvl="7" rtl="0" algn="l">
              <a:spcBef>
                <a:spcPts val="0"/>
              </a:spcBef>
              <a:spcAft>
                <a:spcPts val="0"/>
              </a:spcAft>
              <a:buClr>
                <a:schemeClr val="accent1"/>
              </a:buClr>
              <a:buSzPts val="3200"/>
              <a:buFont typeface="Poppins"/>
              <a:buNone/>
              <a:defRPr b="1">
                <a:latin typeface="Poppins"/>
                <a:ea typeface="Poppins"/>
                <a:cs typeface="Poppins"/>
                <a:sym typeface="Poppins"/>
              </a:defRPr>
            </a:lvl8pPr>
            <a:lvl9pPr lvl="8" rtl="0" algn="l">
              <a:spcBef>
                <a:spcPts val="0"/>
              </a:spcBef>
              <a:spcAft>
                <a:spcPts val="0"/>
              </a:spcAft>
              <a:buClr>
                <a:schemeClr val="accent1"/>
              </a:buClr>
              <a:buSzPts val="3200"/>
              <a:buFont typeface="Poppins"/>
              <a:buNone/>
              <a:defRPr b="1">
                <a:latin typeface="Poppins"/>
                <a:ea typeface="Poppins"/>
                <a:cs typeface="Poppins"/>
                <a:sym typeface="Poppins"/>
              </a:defRPr>
            </a:lvl9pPr>
          </a:lstStyle>
          <a:p/>
        </p:txBody>
      </p:sp>
      <p:sp>
        <p:nvSpPr>
          <p:cNvPr id="537" name="Google Shape;537;p54"/>
          <p:cNvSpPr txBox="1"/>
          <p:nvPr>
            <p:ph idx="1" type="subTitle"/>
          </p:nvPr>
        </p:nvSpPr>
        <p:spPr>
          <a:xfrm>
            <a:off x="576075" y="4078224"/>
            <a:ext cx="6309300" cy="8322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p:txBody>
      </p:sp>
      <p:sp>
        <p:nvSpPr>
          <p:cNvPr id="538" name="Google Shape;538;p54" title="alt=&quot;&quot;"/>
          <p:cNvSpPr/>
          <p:nvPr/>
        </p:nvSpPr>
        <p:spPr>
          <a:xfrm>
            <a:off x="6268634" y="-450"/>
            <a:ext cx="5926059" cy="5964110"/>
          </a:xfrm>
          <a:custGeom>
            <a:rect b="b" l="l" r="r" t="t"/>
            <a:pathLst>
              <a:path extrusionOk="0" h="41849" w="41582">
                <a:moveTo>
                  <a:pt x="0" y="0"/>
                </a:moveTo>
                <a:cubicBezTo>
                  <a:pt x="3997" y="21081"/>
                  <a:pt x="20546" y="37727"/>
                  <a:pt x="41581" y="41849"/>
                </a:cubicBezTo>
                <a:lnTo>
                  <a:pt x="4158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39" name="Google Shape;539;p54" title="alt=&quot;&quot;"/>
          <p:cNvPicPr preferRelativeResize="0"/>
          <p:nvPr/>
        </p:nvPicPr>
        <p:blipFill rotWithShape="1">
          <a:blip r:embed="rId2">
            <a:alphaModFix amt="40000"/>
          </a:blip>
          <a:srcRect b="0" l="45462" r="0" t="0"/>
          <a:stretch/>
        </p:blipFill>
        <p:spPr>
          <a:xfrm flipH="1">
            <a:off x="9222500" y="1444875"/>
            <a:ext cx="2966325" cy="3987826"/>
          </a:xfrm>
          <a:prstGeom prst="rect">
            <a:avLst/>
          </a:prstGeom>
          <a:noFill/>
          <a:ln>
            <a:noFill/>
          </a:ln>
        </p:spPr>
      </p:pic>
      <p:pic>
        <p:nvPicPr>
          <p:cNvPr id="540" name="Google Shape;540;p54" title="alt=&quot;&quot;"/>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pic>
        <p:nvPicPr>
          <p:cNvPr id="541" name="Google Shape;541;p54" title="Salesforce logo"/>
          <p:cNvPicPr preferRelativeResize="0"/>
          <p:nvPr/>
        </p:nvPicPr>
        <p:blipFill rotWithShape="1">
          <a:blip r:embed="rId4">
            <a:alphaModFix/>
          </a:blip>
          <a:srcRect b="0" l="0" r="0" t="0"/>
          <a:stretch/>
        </p:blipFill>
        <p:spPr>
          <a:xfrm>
            <a:off x="11030573" y="565460"/>
            <a:ext cx="635734" cy="445095"/>
          </a:xfrm>
          <a:prstGeom prst="rect">
            <a:avLst/>
          </a:prstGeom>
          <a:noFill/>
          <a:ln>
            <a:noFill/>
          </a:ln>
        </p:spPr>
      </p:pic>
      <p:sp>
        <p:nvSpPr>
          <p:cNvPr id="542" name="Google Shape;542;p54"/>
          <p:cNvSpPr/>
          <p:nvPr>
            <p:ph idx="2" type="pic"/>
          </p:nvPr>
        </p:nvSpPr>
        <p:spPr>
          <a:xfrm>
            <a:off x="6298750" y="1229750"/>
            <a:ext cx="3662100" cy="3662100"/>
          </a:xfrm>
          <a:prstGeom prst="ellipse">
            <a:avLst/>
          </a:prstGeom>
          <a:noFill/>
          <a:ln>
            <a:noFill/>
          </a:ln>
        </p:spPr>
      </p:sp>
      <p:sp>
        <p:nvSpPr>
          <p:cNvPr id="543" name="Google Shape;543;p54"/>
          <p:cNvSpPr/>
          <p:nvPr>
            <p:ph idx="3" type="pic"/>
          </p:nvPr>
        </p:nvSpPr>
        <p:spPr>
          <a:xfrm>
            <a:off x="9012250" y="3753050"/>
            <a:ext cx="1138800" cy="1138800"/>
          </a:xfrm>
          <a:prstGeom prst="ellipse">
            <a:avLst/>
          </a:prstGeom>
          <a:noFill/>
          <a:ln cap="flat" cmpd="sng" w="114300">
            <a:solidFill>
              <a:schemeClr val="lt1"/>
            </a:solidFill>
            <a:prstDash val="solid"/>
            <a:round/>
            <a:headEnd len="sm" w="sm" type="none"/>
            <a:tailEnd len="sm" w="sm" type="none"/>
          </a:ln>
        </p:spPr>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2 - Speaker Slide - B 1">
  <p:cSld name="CUSTOM_3_1_2_1">
    <p:spTree>
      <p:nvGrpSpPr>
        <p:cNvPr id="544" name="Shape 544"/>
        <p:cNvGrpSpPr/>
        <p:nvPr/>
      </p:nvGrpSpPr>
      <p:grpSpPr>
        <a:xfrm>
          <a:off x="0" y="0"/>
          <a:ext cx="0" cy="0"/>
          <a:chOff x="0" y="0"/>
          <a:chExt cx="0" cy="0"/>
        </a:xfrm>
      </p:grpSpPr>
      <p:sp>
        <p:nvSpPr>
          <p:cNvPr id="545" name="Google Shape;545;p55"/>
          <p:cNvSpPr txBox="1"/>
          <p:nvPr>
            <p:ph type="title"/>
          </p:nvPr>
        </p:nvSpPr>
        <p:spPr>
          <a:xfrm>
            <a:off x="576075" y="724175"/>
            <a:ext cx="5009400" cy="164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sz="3200"/>
            </a:lvl1pPr>
            <a:lvl2pPr lvl="1" rtl="0" algn="l">
              <a:spcBef>
                <a:spcPts val="0"/>
              </a:spcBef>
              <a:spcAft>
                <a:spcPts val="0"/>
              </a:spcAft>
              <a:buClr>
                <a:schemeClr val="accent1"/>
              </a:buClr>
              <a:buSzPts val="3200"/>
              <a:buFont typeface="Poppins"/>
              <a:buNone/>
              <a:defRPr b="1">
                <a:latin typeface="Poppins"/>
                <a:ea typeface="Poppins"/>
                <a:cs typeface="Poppins"/>
                <a:sym typeface="Poppins"/>
              </a:defRPr>
            </a:lvl2pPr>
            <a:lvl3pPr lvl="2" rtl="0" algn="l">
              <a:spcBef>
                <a:spcPts val="0"/>
              </a:spcBef>
              <a:spcAft>
                <a:spcPts val="0"/>
              </a:spcAft>
              <a:buClr>
                <a:schemeClr val="accent1"/>
              </a:buClr>
              <a:buSzPts val="3200"/>
              <a:buFont typeface="Poppins"/>
              <a:buNone/>
              <a:defRPr b="1">
                <a:latin typeface="Poppins"/>
                <a:ea typeface="Poppins"/>
                <a:cs typeface="Poppins"/>
                <a:sym typeface="Poppins"/>
              </a:defRPr>
            </a:lvl3pPr>
            <a:lvl4pPr lvl="3" rtl="0" algn="l">
              <a:spcBef>
                <a:spcPts val="0"/>
              </a:spcBef>
              <a:spcAft>
                <a:spcPts val="0"/>
              </a:spcAft>
              <a:buClr>
                <a:schemeClr val="accent1"/>
              </a:buClr>
              <a:buSzPts val="3200"/>
              <a:buFont typeface="Poppins"/>
              <a:buNone/>
              <a:defRPr b="1">
                <a:latin typeface="Poppins"/>
                <a:ea typeface="Poppins"/>
                <a:cs typeface="Poppins"/>
                <a:sym typeface="Poppins"/>
              </a:defRPr>
            </a:lvl4pPr>
            <a:lvl5pPr lvl="4" rtl="0" algn="l">
              <a:spcBef>
                <a:spcPts val="0"/>
              </a:spcBef>
              <a:spcAft>
                <a:spcPts val="0"/>
              </a:spcAft>
              <a:buClr>
                <a:schemeClr val="accent1"/>
              </a:buClr>
              <a:buSzPts val="3200"/>
              <a:buFont typeface="Poppins"/>
              <a:buNone/>
              <a:defRPr b="1">
                <a:latin typeface="Poppins"/>
                <a:ea typeface="Poppins"/>
                <a:cs typeface="Poppins"/>
                <a:sym typeface="Poppins"/>
              </a:defRPr>
            </a:lvl5pPr>
            <a:lvl6pPr lvl="5" rtl="0" algn="l">
              <a:spcBef>
                <a:spcPts val="0"/>
              </a:spcBef>
              <a:spcAft>
                <a:spcPts val="0"/>
              </a:spcAft>
              <a:buClr>
                <a:schemeClr val="accent1"/>
              </a:buClr>
              <a:buSzPts val="3200"/>
              <a:buFont typeface="Poppins"/>
              <a:buNone/>
              <a:defRPr b="1">
                <a:latin typeface="Poppins"/>
                <a:ea typeface="Poppins"/>
                <a:cs typeface="Poppins"/>
                <a:sym typeface="Poppins"/>
              </a:defRPr>
            </a:lvl6pPr>
            <a:lvl7pPr lvl="6" rtl="0" algn="l">
              <a:spcBef>
                <a:spcPts val="0"/>
              </a:spcBef>
              <a:spcAft>
                <a:spcPts val="0"/>
              </a:spcAft>
              <a:buClr>
                <a:schemeClr val="accent1"/>
              </a:buClr>
              <a:buSzPts val="3200"/>
              <a:buFont typeface="Poppins"/>
              <a:buNone/>
              <a:defRPr b="1">
                <a:latin typeface="Poppins"/>
                <a:ea typeface="Poppins"/>
                <a:cs typeface="Poppins"/>
                <a:sym typeface="Poppins"/>
              </a:defRPr>
            </a:lvl7pPr>
            <a:lvl8pPr lvl="7" rtl="0" algn="l">
              <a:spcBef>
                <a:spcPts val="0"/>
              </a:spcBef>
              <a:spcAft>
                <a:spcPts val="0"/>
              </a:spcAft>
              <a:buClr>
                <a:schemeClr val="accent1"/>
              </a:buClr>
              <a:buSzPts val="3200"/>
              <a:buFont typeface="Poppins"/>
              <a:buNone/>
              <a:defRPr b="1">
                <a:latin typeface="Poppins"/>
                <a:ea typeface="Poppins"/>
                <a:cs typeface="Poppins"/>
                <a:sym typeface="Poppins"/>
              </a:defRPr>
            </a:lvl8pPr>
            <a:lvl9pPr lvl="8" rtl="0" algn="l">
              <a:spcBef>
                <a:spcPts val="0"/>
              </a:spcBef>
              <a:spcAft>
                <a:spcPts val="0"/>
              </a:spcAft>
              <a:buClr>
                <a:schemeClr val="accent1"/>
              </a:buClr>
              <a:buSzPts val="3200"/>
              <a:buFont typeface="Poppins"/>
              <a:buNone/>
              <a:defRPr b="1">
                <a:latin typeface="Poppins"/>
                <a:ea typeface="Poppins"/>
                <a:cs typeface="Poppins"/>
                <a:sym typeface="Poppins"/>
              </a:defRPr>
            </a:lvl9pPr>
          </a:lstStyle>
          <a:p/>
        </p:txBody>
      </p:sp>
      <p:sp>
        <p:nvSpPr>
          <p:cNvPr id="546" name="Google Shape;546;p55"/>
          <p:cNvSpPr txBox="1"/>
          <p:nvPr>
            <p:ph idx="1" type="subTitle"/>
          </p:nvPr>
        </p:nvSpPr>
        <p:spPr>
          <a:xfrm>
            <a:off x="576075" y="2434099"/>
            <a:ext cx="6309300" cy="8322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p:txBody>
      </p:sp>
      <p:sp>
        <p:nvSpPr>
          <p:cNvPr id="547" name="Google Shape;547;p55"/>
          <p:cNvSpPr txBox="1"/>
          <p:nvPr>
            <p:ph idx="2" type="title"/>
          </p:nvPr>
        </p:nvSpPr>
        <p:spPr>
          <a:xfrm>
            <a:off x="1404050" y="3615350"/>
            <a:ext cx="5009400" cy="164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sz="3200"/>
            </a:lvl1pPr>
            <a:lvl2pPr lvl="1" rtl="0" algn="l">
              <a:spcBef>
                <a:spcPts val="0"/>
              </a:spcBef>
              <a:spcAft>
                <a:spcPts val="0"/>
              </a:spcAft>
              <a:buClr>
                <a:schemeClr val="accent1"/>
              </a:buClr>
              <a:buSzPts val="3200"/>
              <a:buFont typeface="Poppins"/>
              <a:buNone/>
              <a:defRPr b="1">
                <a:latin typeface="Poppins"/>
                <a:ea typeface="Poppins"/>
                <a:cs typeface="Poppins"/>
                <a:sym typeface="Poppins"/>
              </a:defRPr>
            </a:lvl2pPr>
            <a:lvl3pPr lvl="2" rtl="0" algn="l">
              <a:spcBef>
                <a:spcPts val="0"/>
              </a:spcBef>
              <a:spcAft>
                <a:spcPts val="0"/>
              </a:spcAft>
              <a:buClr>
                <a:schemeClr val="accent1"/>
              </a:buClr>
              <a:buSzPts val="3200"/>
              <a:buFont typeface="Poppins"/>
              <a:buNone/>
              <a:defRPr b="1">
                <a:latin typeface="Poppins"/>
                <a:ea typeface="Poppins"/>
                <a:cs typeface="Poppins"/>
                <a:sym typeface="Poppins"/>
              </a:defRPr>
            </a:lvl3pPr>
            <a:lvl4pPr lvl="3" rtl="0" algn="l">
              <a:spcBef>
                <a:spcPts val="0"/>
              </a:spcBef>
              <a:spcAft>
                <a:spcPts val="0"/>
              </a:spcAft>
              <a:buClr>
                <a:schemeClr val="accent1"/>
              </a:buClr>
              <a:buSzPts val="3200"/>
              <a:buFont typeface="Poppins"/>
              <a:buNone/>
              <a:defRPr b="1">
                <a:latin typeface="Poppins"/>
                <a:ea typeface="Poppins"/>
                <a:cs typeface="Poppins"/>
                <a:sym typeface="Poppins"/>
              </a:defRPr>
            </a:lvl4pPr>
            <a:lvl5pPr lvl="4" rtl="0" algn="l">
              <a:spcBef>
                <a:spcPts val="0"/>
              </a:spcBef>
              <a:spcAft>
                <a:spcPts val="0"/>
              </a:spcAft>
              <a:buClr>
                <a:schemeClr val="accent1"/>
              </a:buClr>
              <a:buSzPts val="3200"/>
              <a:buFont typeface="Poppins"/>
              <a:buNone/>
              <a:defRPr b="1">
                <a:latin typeface="Poppins"/>
                <a:ea typeface="Poppins"/>
                <a:cs typeface="Poppins"/>
                <a:sym typeface="Poppins"/>
              </a:defRPr>
            </a:lvl5pPr>
            <a:lvl6pPr lvl="5" rtl="0" algn="l">
              <a:spcBef>
                <a:spcPts val="0"/>
              </a:spcBef>
              <a:spcAft>
                <a:spcPts val="0"/>
              </a:spcAft>
              <a:buClr>
                <a:schemeClr val="accent1"/>
              </a:buClr>
              <a:buSzPts val="3200"/>
              <a:buFont typeface="Poppins"/>
              <a:buNone/>
              <a:defRPr b="1">
                <a:latin typeface="Poppins"/>
                <a:ea typeface="Poppins"/>
                <a:cs typeface="Poppins"/>
                <a:sym typeface="Poppins"/>
              </a:defRPr>
            </a:lvl6pPr>
            <a:lvl7pPr lvl="6" rtl="0" algn="l">
              <a:spcBef>
                <a:spcPts val="0"/>
              </a:spcBef>
              <a:spcAft>
                <a:spcPts val="0"/>
              </a:spcAft>
              <a:buClr>
                <a:schemeClr val="accent1"/>
              </a:buClr>
              <a:buSzPts val="3200"/>
              <a:buFont typeface="Poppins"/>
              <a:buNone/>
              <a:defRPr b="1">
                <a:latin typeface="Poppins"/>
                <a:ea typeface="Poppins"/>
                <a:cs typeface="Poppins"/>
                <a:sym typeface="Poppins"/>
              </a:defRPr>
            </a:lvl7pPr>
            <a:lvl8pPr lvl="7" rtl="0" algn="l">
              <a:spcBef>
                <a:spcPts val="0"/>
              </a:spcBef>
              <a:spcAft>
                <a:spcPts val="0"/>
              </a:spcAft>
              <a:buClr>
                <a:schemeClr val="accent1"/>
              </a:buClr>
              <a:buSzPts val="3200"/>
              <a:buFont typeface="Poppins"/>
              <a:buNone/>
              <a:defRPr b="1">
                <a:latin typeface="Poppins"/>
                <a:ea typeface="Poppins"/>
                <a:cs typeface="Poppins"/>
                <a:sym typeface="Poppins"/>
              </a:defRPr>
            </a:lvl8pPr>
            <a:lvl9pPr lvl="8" rtl="0" algn="l">
              <a:spcBef>
                <a:spcPts val="0"/>
              </a:spcBef>
              <a:spcAft>
                <a:spcPts val="0"/>
              </a:spcAft>
              <a:buClr>
                <a:schemeClr val="accent1"/>
              </a:buClr>
              <a:buSzPts val="3200"/>
              <a:buFont typeface="Poppins"/>
              <a:buNone/>
              <a:defRPr b="1">
                <a:latin typeface="Poppins"/>
                <a:ea typeface="Poppins"/>
                <a:cs typeface="Poppins"/>
                <a:sym typeface="Poppins"/>
              </a:defRPr>
            </a:lvl9pPr>
          </a:lstStyle>
          <a:p/>
        </p:txBody>
      </p:sp>
      <p:sp>
        <p:nvSpPr>
          <p:cNvPr id="548" name="Google Shape;548;p55"/>
          <p:cNvSpPr txBox="1"/>
          <p:nvPr>
            <p:ph idx="3" type="subTitle"/>
          </p:nvPr>
        </p:nvSpPr>
        <p:spPr>
          <a:xfrm>
            <a:off x="1404050" y="5325274"/>
            <a:ext cx="6309300" cy="8322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p:txBody>
      </p:sp>
      <p:sp>
        <p:nvSpPr>
          <p:cNvPr id="549" name="Google Shape;549;p55" title="alt=&quot;&quot;"/>
          <p:cNvSpPr/>
          <p:nvPr/>
        </p:nvSpPr>
        <p:spPr>
          <a:xfrm>
            <a:off x="6268634" y="-450"/>
            <a:ext cx="5926059" cy="5964110"/>
          </a:xfrm>
          <a:custGeom>
            <a:rect b="b" l="l" r="r" t="t"/>
            <a:pathLst>
              <a:path extrusionOk="0" h="41849" w="41582">
                <a:moveTo>
                  <a:pt x="0" y="0"/>
                </a:moveTo>
                <a:cubicBezTo>
                  <a:pt x="3997" y="21081"/>
                  <a:pt x="20546" y="37727"/>
                  <a:pt x="41581" y="41849"/>
                </a:cubicBezTo>
                <a:lnTo>
                  <a:pt x="4158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550" name="Google Shape;550;p55" title="alt=&quot;&quot;"/>
          <p:cNvPicPr preferRelativeResize="0"/>
          <p:nvPr/>
        </p:nvPicPr>
        <p:blipFill>
          <a:blip r:embed="rId2">
            <a:alphaModFix/>
          </a:blip>
          <a:stretch>
            <a:fillRect/>
          </a:stretch>
        </p:blipFill>
        <p:spPr>
          <a:xfrm rot="866755">
            <a:off x="5915608" y="372373"/>
            <a:ext cx="1205334" cy="1325553"/>
          </a:xfrm>
          <a:prstGeom prst="rect">
            <a:avLst/>
          </a:prstGeom>
          <a:noFill/>
          <a:ln>
            <a:noFill/>
          </a:ln>
        </p:spPr>
      </p:pic>
      <p:pic>
        <p:nvPicPr>
          <p:cNvPr id="551" name="Google Shape;551;p55" title="alt=&quot;&quot;"/>
          <p:cNvPicPr preferRelativeResize="0"/>
          <p:nvPr/>
        </p:nvPicPr>
        <p:blipFill rotWithShape="1">
          <a:blip r:embed="rId3">
            <a:alphaModFix amt="40000"/>
          </a:blip>
          <a:srcRect b="0" l="45465" r="0" t="0"/>
          <a:stretch/>
        </p:blipFill>
        <p:spPr>
          <a:xfrm flipH="1">
            <a:off x="9222500" y="1444875"/>
            <a:ext cx="2966325" cy="3987826"/>
          </a:xfrm>
          <a:prstGeom prst="rect">
            <a:avLst/>
          </a:prstGeom>
          <a:noFill/>
          <a:ln>
            <a:noFill/>
          </a:ln>
        </p:spPr>
      </p:pic>
      <p:pic>
        <p:nvPicPr>
          <p:cNvPr id="552" name="Google Shape;552;p55" title="Salesforce logo"/>
          <p:cNvPicPr preferRelativeResize="0"/>
          <p:nvPr/>
        </p:nvPicPr>
        <p:blipFill rotWithShape="1">
          <a:blip r:embed="rId4">
            <a:alphaModFix/>
          </a:blip>
          <a:srcRect b="0" l="0" r="0" t="0"/>
          <a:stretch/>
        </p:blipFill>
        <p:spPr>
          <a:xfrm>
            <a:off x="11030573" y="565460"/>
            <a:ext cx="635734" cy="445095"/>
          </a:xfrm>
          <a:prstGeom prst="rect">
            <a:avLst/>
          </a:prstGeom>
          <a:noFill/>
          <a:ln>
            <a:noFill/>
          </a:ln>
        </p:spPr>
      </p:pic>
      <p:sp>
        <p:nvSpPr>
          <p:cNvPr id="553" name="Google Shape;553;p55"/>
          <p:cNvSpPr/>
          <p:nvPr>
            <p:ph idx="4" type="pic"/>
          </p:nvPr>
        </p:nvSpPr>
        <p:spPr>
          <a:xfrm>
            <a:off x="6122377" y="820241"/>
            <a:ext cx="2795100" cy="2795100"/>
          </a:xfrm>
          <a:prstGeom prst="ellipse">
            <a:avLst/>
          </a:prstGeom>
          <a:noFill/>
          <a:ln>
            <a:noFill/>
          </a:ln>
        </p:spPr>
      </p:sp>
      <p:sp>
        <p:nvSpPr>
          <p:cNvPr id="554" name="Google Shape;554;p55"/>
          <p:cNvSpPr/>
          <p:nvPr>
            <p:ph idx="5" type="pic"/>
          </p:nvPr>
        </p:nvSpPr>
        <p:spPr>
          <a:xfrm>
            <a:off x="6241800" y="918000"/>
            <a:ext cx="673500" cy="673500"/>
          </a:xfrm>
          <a:prstGeom prst="ellipse">
            <a:avLst/>
          </a:prstGeom>
          <a:noFill/>
          <a:ln cap="flat" cmpd="sng" w="76200">
            <a:solidFill>
              <a:schemeClr val="lt1"/>
            </a:solidFill>
            <a:prstDash val="solid"/>
            <a:round/>
            <a:headEnd len="sm" w="sm" type="none"/>
            <a:tailEnd len="sm" w="sm" type="none"/>
          </a:ln>
        </p:spPr>
      </p:sp>
      <p:pic>
        <p:nvPicPr>
          <p:cNvPr id="555" name="Google Shape;555;p55" title="alt=&quot;&quot;"/>
          <p:cNvPicPr preferRelativeResize="0"/>
          <p:nvPr/>
        </p:nvPicPr>
        <p:blipFill>
          <a:blip r:embed="rId2">
            <a:alphaModFix/>
          </a:blip>
          <a:stretch>
            <a:fillRect/>
          </a:stretch>
        </p:blipFill>
        <p:spPr>
          <a:xfrm flipH="1" rot="-866755">
            <a:off x="10401058" y="2720673"/>
            <a:ext cx="1205334" cy="1325553"/>
          </a:xfrm>
          <a:prstGeom prst="rect">
            <a:avLst/>
          </a:prstGeom>
          <a:noFill/>
          <a:ln>
            <a:noFill/>
          </a:ln>
        </p:spPr>
      </p:pic>
      <p:sp>
        <p:nvSpPr>
          <p:cNvPr id="556" name="Google Shape;556;p55"/>
          <p:cNvSpPr/>
          <p:nvPr>
            <p:ph idx="6" type="pic"/>
          </p:nvPr>
        </p:nvSpPr>
        <p:spPr>
          <a:xfrm>
            <a:off x="8647002" y="3168541"/>
            <a:ext cx="2795100" cy="2795100"/>
          </a:xfrm>
          <a:prstGeom prst="ellipse">
            <a:avLst/>
          </a:prstGeom>
          <a:noFill/>
          <a:ln>
            <a:noFill/>
          </a:ln>
        </p:spPr>
      </p:sp>
      <p:sp>
        <p:nvSpPr>
          <p:cNvPr id="557" name="Google Shape;557;p55"/>
          <p:cNvSpPr/>
          <p:nvPr>
            <p:ph idx="7" type="pic"/>
          </p:nvPr>
        </p:nvSpPr>
        <p:spPr>
          <a:xfrm>
            <a:off x="10666975" y="3266300"/>
            <a:ext cx="673500" cy="673500"/>
          </a:xfrm>
          <a:prstGeom prst="ellipse">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6 - Thank You">
  <p:cSld name="Speaker Slide - B_1_6_1_2">
    <p:bg>
      <p:bgPr>
        <a:solidFill>
          <a:srgbClr val="CFE9FE"/>
        </a:solidFill>
      </p:bgPr>
    </p:bg>
    <p:spTree>
      <p:nvGrpSpPr>
        <p:cNvPr id="558" name="Shape 558"/>
        <p:cNvGrpSpPr/>
        <p:nvPr/>
      </p:nvGrpSpPr>
      <p:grpSpPr>
        <a:xfrm>
          <a:off x="0" y="0"/>
          <a:ext cx="0" cy="0"/>
          <a:chOff x="0" y="0"/>
          <a:chExt cx="0" cy="0"/>
        </a:xfrm>
      </p:grpSpPr>
      <p:sp>
        <p:nvSpPr>
          <p:cNvPr id="559" name="Google Shape;559;p56"/>
          <p:cNvSpPr txBox="1"/>
          <p:nvPr/>
        </p:nvSpPr>
        <p:spPr>
          <a:xfrm>
            <a:off x="578450" y="2312975"/>
            <a:ext cx="5883000" cy="2628600"/>
          </a:xfrm>
          <a:prstGeom prst="rect">
            <a:avLst/>
          </a:prstGeom>
          <a:noFill/>
          <a:ln>
            <a:noFill/>
          </a:ln>
        </p:spPr>
        <p:txBody>
          <a:bodyPr anchorCtr="0" anchor="t" bIns="91425" lIns="91425" spcFirstLastPara="1" rIns="91425" wrap="square" tIns="91425">
            <a:noAutofit/>
          </a:bodyPr>
          <a:lstStyle/>
          <a:p>
            <a:pPr indent="0" lvl="0" marL="0" marR="0" rtl="0" algn="l">
              <a:lnSpc>
                <a:spcPct val="77000"/>
              </a:lnSpc>
              <a:spcBef>
                <a:spcPts val="0"/>
              </a:spcBef>
              <a:spcAft>
                <a:spcPts val="0"/>
              </a:spcAft>
              <a:buClr>
                <a:schemeClr val="accent1"/>
              </a:buClr>
              <a:buSzPts val="7500"/>
              <a:buFont typeface="Avant Garde Demi SFDC"/>
              <a:buNone/>
            </a:pPr>
            <a:r>
              <a:rPr lang="en-US" sz="7500">
                <a:solidFill>
                  <a:schemeClr val="accent1"/>
                </a:solidFill>
                <a:latin typeface="Avant Garde Demi SFDC"/>
                <a:ea typeface="Avant Garde Demi SFDC"/>
                <a:cs typeface="Avant Garde Demi SFDC"/>
                <a:sym typeface="Avant Garde Demi SFDC"/>
              </a:rPr>
              <a:t>Thank you</a:t>
            </a:r>
            <a:endParaRPr sz="7500">
              <a:solidFill>
                <a:schemeClr val="accent1"/>
              </a:solidFill>
              <a:latin typeface="Avant Garde Demi SFDC"/>
              <a:ea typeface="Avant Garde Demi SFDC"/>
              <a:cs typeface="Avant Garde Demi SFDC"/>
              <a:sym typeface="Avant Garde Demi SFDC"/>
            </a:endParaRPr>
          </a:p>
        </p:txBody>
      </p:sp>
      <p:sp>
        <p:nvSpPr>
          <p:cNvPr id="560" name="Google Shape;560;p56" title="alt=&quot;&quot;"/>
          <p:cNvSpPr/>
          <p:nvPr/>
        </p:nvSpPr>
        <p:spPr>
          <a:xfrm>
            <a:off x="5920575" y="4229412"/>
            <a:ext cx="414600" cy="2628600"/>
          </a:xfrm>
          <a:prstGeom prst="rect">
            <a:avLst/>
          </a:prstGeom>
          <a:solidFill>
            <a:srgbClr val="38761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61" name="Google Shape;561;p56"/>
          <p:cNvGrpSpPr/>
          <p:nvPr/>
        </p:nvGrpSpPr>
        <p:grpSpPr>
          <a:xfrm>
            <a:off x="-102" y="501686"/>
            <a:ext cx="12188815" cy="6355677"/>
            <a:chOff x="774562" y="3721525"/>
            <a:chExt cx="3851248" cy="2008176"/>
          </a:xfrm>
        </p:grpSpPr>
        <p:pic>
          <p:nvPicPr>
            <p:cNvPr id="562" name="Google Shape;562;p56" title="alt=&quot;&quot;"/>
            <p:cNvPicPr preferRelativeResize="0"/>
            <p:nvPr/>
          </p:nvPicPr>
          <p:blipFill>
            <a:blip r:embed="rId2">
              <a:alphaModFix/>
            </a:blip>
            <a:stretch>
              <a:fillRect/>
            </a:stretch>
          </p:blipFill>
          <p:spPr>
            <a:xfrm>
              <a:off x="774562" y="3721525"/>
              <a:ext cx="1925923" cy="2008176"/>
            </a:xfrm>
            <a:prstGeom prst="rect">
              <a:avLst/>
            </a:prstGeom>
            <a:noFill/>
            <a:ln>
              <a:noFill/>
            </a:ln>
          </p:spPr>
        </p:pic>
        <p:pic>
          <p:nvPicPr>
            <p:cNvPr id="563" name="Google Shape;563;p56" title="alt=&quot;&quot;"/>
            <p:cNvPicPr preferRelativeResize="0"/>
            <p:nvPr/>
          </p:nvPicPr>
          <p:blipFill>
            <a:blip r:embed="rId3">
              <a:alphaModFix/>
            </a:blip>
            <a:stretch>
              <a:fillRect/>
            </a:stretch>
          </p:blipFill>
          <p:spPr>
            <a:xfrm>
              <a:off x="2699887" y="3721525"/>
              <a:ext cx="1925923" cy="2008176"/>
            </a:xfrm>
            <a:prstGeom prst="rect">
              <a:avLst/>
            </a:prstGeom>
            <a:noFill/>
            <a:ln>
              <a:noFill/>
            </a:ln>
          </p:spPr>
        </p:pic>
      </p:grpSp>
      <p:pic>
        <p:nvPicPr>
          <p:cNvPr id="564" name="Google Shape;564;p56" title="Group of Salesforce characters waving"/>
          <p:cNvPicPr preferRelativeResize="0"/>
          <p:nvPr/>
        </p:nvPicPr>
        <p:blipFill>
          <a:blip r:embed="rId4">
            <a:alphaModFix/>
          </a:blip>
          <a:stretch>
            <a:fillRect/>
          </a:stretch>
        </p:blipFill>
        <p:spPr>
          <a:xfrm>
            <a:off x="5470800" y="1734000"/>
            <a:ext cx="6142075" cy="4492599"/>
          </a:xfrm>
          <a:prstGeom prst="rect">
            <a:avLst/>
          </a:prstGeom>
          <a:noFill/>
          <a:ln>
            <a:noFill/>
          </a:ln>
        </p:spPr>
      </p:pic>
      <p:pic>
        <p:nvPicPr>
          <p:cNvPr id="565" name="Google Shape;565;p56" title="Salesforce logo"/>
          <p:cNvPicPr preferRelativeResize="0"/>
          <p:nvPr/>
        </p:nvPicPr>
        <p:blipFill rotWithShape="1">
          <a:blip r:embed="rId5">
            <a:alphaModFix/>
          </a:blip>
          <a:srcRect b="0" l="0" r="0" t="0"/>
          <a:stretch/>
        </p:blipFill>
        <p:spPr>
          <a:xfrm>
            <a:off x="520337" y="1275800"/>
            <a:ext cx="982675" cy="68805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6 - Large Card on Sky">
  <p:cSld name="Basic_4_1_1_1_1_1_1_1_1_1_1_2">
    <p:bg>
      <p:bgPr>
        <a:solidFill>
          <a:srgbClr val="CFE9FE"/>
        </a:solidFill>
      </p:bgPr>
    </p:bg>
    <p:spTree>
      <p:nvGrpSpPr>
        <p:cNvPr id="566" name="Shape 566"/>
        <p:cNvGrpSpPr/>
        <p:nvPr/>
      </p:nvGrpSpPr>
      <p:grpSpPr>
        <a:xfrm>
          <a:off x="0" y="0"/>
          <a:ext cx="0" cy="0"/>
          <a:chOff x="0" y="0"/>
          <a:chExt cx="0" cy="0"/>
        </a:xfrm>
      </p:grpSpPr>
      <p:pic>
        <p:nvPicPr>
          <p:cNvPr id="567" name="Google Shape;567;p57" title="alt=&quot;&quot;"/>
          <p:cNvPicPr preferRelativeResize="0"/>
          <p:nvPr/>
        </p:nvPicPr>
        <p:blipFill>
          <a:blip r:embed="rId2">
            <a:alphaModFix/>
          </a:blip>
          <a:stretch>
            <a:fillRect/>
          </a:stretch>
        </p:blipFill>
        <p:spPr>
          <a:xfrm>
            <a:off x="-12" y="1777302"/>
            <a:ext cx="12188827" cy="5080697"/>
          </a:xfrm>
          <a:prstGeom prst="rect">
            <a:avLst/>
          </a:prstGeom>
          <a:noFill/>
          <a:ln>
            <a:noFill/>
          </a:ln>
        </p:spPr>
      </p:pic>
      <p:pic>
        <p:nvPicPr>
          <p:cNvPr id="568" name="Google Shape;568;p57" title="alt=&quot;&quot;"/>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569" name="Google Shape;569;p57" title="alt=&quot;&quot;"/>
          <p:cNvSpPr/>
          <p:nvPr/>
        </p:nvSpPr>
        <p:spPr>
          <a:xfrm>
            <a:off x="578000" y="565450"/>
            <a:ext cx="8207400" cy="5528100"/>
          </a:xfrm>
          <a:prstGeom prst="roundRect">
            <a:avLst>
              <a:gd fmla="val 3384" name="adj"/>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b="0" i="0" sz="1400" u="none" cap="none" strike="noStrike">
              <a:solidFill>
                <a:srgbClr val="FFFFFF"/>
              </a:solidFill>
              <a:latin typeface="Salesforce Sans"/>
              <a:ea typeface="Salesforce Sans"/>
              <a:cs typeface="Salesforce Sans"/>
              <a:sym typeface="Salesforce Sans"/>
            </a:endParaRPr>
          </a:p>
        </p:txBody>
      </p:sp>
      <p:sp>
        <p:nvSpPr>
          <p:cNvPr id="570" name="Google Shape;570;p57"/>
          <p:cNvSpPr txBox="1"/>
          <p:nvPr>
            <p:ph type="title"/>
          </p:nvPr>
        </p:nvSpPr>
        <p:spPr>
          <a:xfrm>
            <a:off x="1214081" y="875125"/>
            <a:ext cx="7332300" cy="4812600"/>
          </a:xfrm>
          <a:prstGeom prst="rect">
            <a:avLst/>
          </a:prstGeom>
        </p:spPr>
        <p:txBody>
          <a:bodyPr anchorCtr="0" anchor="ctr" bIns="0" lIns="0" spcFirstLastPara="1" rIns="0" wrap="square" tIns="0">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5 - Small Card on Sky">
  <p:cSld name="Basic_4_1_3_1_4_1">
    <p:bg>
      <p:bgPr>
        <a:solidFill>
          <a:srgbClr val="EAF5FE"/>
        </a:solidFill>
      </p:bgPr>
    </p:bg>
    <p:spTree>
      <p:nvGrpSpPr>
        <p:cNvPr id="571" name="Shape 571"/>
        <p:cNvGrpSpPr/>
        <p:nvPr/>
      </p:nvGrpSpPr>
      <p:grpSpPr>
        <a:xfrm>
          <a:off x="0" y="0"/>
          <a:ext cx="0" cy="0"/>
          <a:chOff x="0" y="0"/>
          <a:chExt cx="0" cy="0"/>
        </a:xfrm>
      </p:grpSpPr>
      <p:sp>
        <p:nvSpPr>
          <p:cNvPr id="572" name="Google Shape;572;p58"/>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573" name="Google Shape;573;p58"/>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574" name="Google Shape;574;p58"/>
          <p:cNvSpPr txBox="1"/>
          <p:nvPr>
            <p:ph idx="2" type="body"/>
          </p:nvPr>
        </p:nvSpPr>
        <p:spPr>
          <a:xfrm>
            <a:off x="571503" y="1783080"/>
            <a:ext cx="4425600" cy="43149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500"/>
              </a:spcBef>
              <a:spcAft>
                <a:spcPts val="0"/>
              </a:spcAft>
              <a:buClr>
                <a:schemeClr val="accent1"/>
              </a:buClr>
              <a:buSzPts val="2000"/>
              <a:buFont typeface="Arial"/>
              <a:buChar char="●"/>
              <a:defRPr b="0" i="0" sz="2000" u="none" cap="none" strike="noStrike">
                <a:solidFill>
                  <a:schemeClr val="accent1"/>
                </a:solidFill>
                <a:latin typeface="Salesforce Sans"/>
                <a:ea typeface="Salesforce Sans"/>
                <a:cs typeface="Salesforce Sans"/>
                <a:sym typeface="Salesforce Sans"/>
              </a:defRPr>
            </a:lvl1pPr>
            <a:lvl2pPr indent="-342900" lvl="1" marL="914400" marR="0" rtl="0" algn="l">
              <a:lnSpc>
                <a:spcPct val="100000"/>
              </a:lnSpc>
              <a:spcBef>
                <a:spcPts val="900"/>
              </a:spcBef>
              <a:spcAft>
                <a:spcPts val="0"/>
              </a:spcAft>
              <a:buClr>
                <a:schemeClr val="accent1"/>
              </a:buClr>
              <a:buSzPts val="1800"/>
              <a:buFont typeface="Arial"/>
              <a:buChar char="○"/>
              <a:defRPr b="0" i="0" sz="1800" u="none" cap="none" strike="noStrike">
                <a:solidFill>
                  <a:schemeClr val="accent1"/>
                </a:solidFill>
                <a:latin typeface="Salesforce Sans"/>
                <a:ea typeface="Salesforce Sans"/>
                <a:cs typeface="Salesforce Sans"/>
                <a:sym typeface="Salesforce Sans"/>
              </a:defRPr>
            </a:lvl2pPr>
            <a:lvl3pPr indent="-330200" lvl="2" marL="1371600" marR="0" rtl="0" algn="l">
              <a:lnSpc>
                <a:spcPct val="100000"/>
              </a:lnSpc>
              <a:spcBef>
                <a:spcPts val="900"/>
              </a:spcBef>
              <a:spcAft>
                <a:spcPts val="0"/>
              </a:spcAft>
              <a:buClr>
                <a:schemeClr val="accent1"/>
              </a:buClr>
              <a:buSzPts val="1600"/>
              <a:buFont typeface="Arial"/>
              <a:buChar char="■"/>
              <a:defRPr b="0" i="0" sz="1600" u="none" cap="none" strike="noStrike">
                <a:solidFill>
                  <a:schemeClr val="accent1"/>
                </a:solidFill>
                <a:latin typeface="Salesforce Sans"/>
                <a:ea typeface="Salesforce Sans"/>
                <a:cs typeface="Salesforce Sans"/>
                <a:sym typeface="Salesforce Sans"/>
              </a:defRPr>
            </a:lvl3pPr>
            <a:lvl4pPr indent="-317500" lvl="3" marL="1828800" marR="0" rtl="0" algn="l">
              <a:lnSpc>
                <a:spcPct val="100000"/>
              </a:lnSpc>
              <a:spcBef>
                <a:spcPts val="900"/>
              </a:spcBef>
              <a:spcAft>
                <a:spcPts val="0"/>
              </a:spcAft>
              <a:buClr>
                <a:schemeClr val="accent1"/>
              </a:buClr>
              <a:buSzPts val="1400"/>
              <a:buFont typeface="Arial"/>
              <a:buChar char="●"/>
              <a:defRPr b="0" i="0" sz="1400" u="none" cap="none" strike="noStrike">
                <a:solidFill>
                  <a:schemeClr val="accent1"/>
                </a:solidFill>
                <a:latin typeface="Salesforce Sans"/>
                <a:ea typeface="Salesforce Sans"/>
                <a:cs typeface="Salesforce Sans"/>
                <a:sym typeface="Salesforce Sans"/>
              </a:defRPr>
            </a:lvl4pPr>
            <a:lvl5pPr indent="-317500" lvl="4" marL="2286000" marR="0" rtl="0" algn="l">
              <a:lnSpc>
                <a:spcPct val="100000"/>
              </a:lnSpc>
              <a:spcBef>
                <a:spcPts val="900"/>
              </a:spcBef>
              <a:spcAft>
                <a:spcPts val="0"/>
              </a:spcAft>
              <a:buClr>
                <a:schemeClr val="accent1"/>
              </a:buClr>
              <a:buSzPts val="1400"/>
              <a:buChar char="○"/>
              <a:defRPr i="0" sz="2000" u="none" cap="none" strike="noStrike">
                <a:solidFill>
                  <a:schemeClr val="accent1"/>
                </a:solidFill>
                <a:latin typeface="Salesforce Sans"/>
                <a:ea typeface="Salesforce Sans"/>
                <a:cs typeface="Salesforce Sans"/>
                <a:sym typeface="Salesforce Sans"/>
              </a:defRPr>
            </a:lvl5pPr>
            <a:lvl6pPr indent="-355600" lvl="5" marL="2743200" marR="0" rtl="0" algn="l">
              <a:lnSpc>
                <a:spcPct val="100000"/>
              </a:lnSpc>
              <a:spcBef>
                <a:spcPts val="900"/>
              </a:spcBef>
              <a:spcAft>
                <a:spcPts val="0"/>
              </a:spcAft>
              <a:buClr>
                <a:schemeClr val="accent1"/>
              </a:buClr>
              <a:buSzPts val="2000"/>
              <a:buChar char="■"/>
              <a:defRPr i="0" sz="2000" u="none" cap="none" strike="noStrike">
                <a:solidFill>
                  <a:schemeClr val="accent1"/>
                </a:solidFill>
                <a:latin typeface="Salesforce Sans"/>
                <a:ea typeface="Salesforce Sans"/>
                <a:cs typeface="Salesforce Sans"/>
                <a:sym typeface="Salesforce Sans"/>
              </a:defRPr>
            </a:lvl6pPr>
            <a:lvl7pPr indent="-355600" lvl="6" marL="3200400" marR="0" rtl="0" algn="l">
              <a:lnSpc>
                <a:spcPct val="100000"/>
              </a:lnSpc>
              <a:spcBef>
                <a:spcPts val="900"/>
              </a:spcBef>
              <a:spcAft>
                <a:spcPts val="0"/>
              </a:spcAft>
              <a:buClr>
                <a:schemeClr val="accent1"/>
              </a:buClr>
              <a:buSzPts val="2000"/>
              <a:buChar char="●"/>
              <a:defRPr i="0" sz="2000" u="none" cap="none" strike="noStrike">
                <a:solidFill>
                  <a:schemeClr val="accent1"/>
                </a:solidFill>
                <a:latin typeface="Salesforce Sans"/>
                <a:ea typeface="Salesforce Sans"/>
                <a:cs typeface="Salesforce Sans"/>
                <a:sym typeface="Salesforce Sans"/>
              </a:defRPr>
            </a:lvl7pPr>
            <a:lvl8pPr indent="-355600" lvl="7" marL="3657600" marR="0" rtl="0" algn="l">
              <a:lnSpc>
                <a:spcPct val="100000"/>
              </a:lnSpc>
              <a:spcBef>
                <a:spcPts val="900"/>
              </a:spcBef>
              <a:spcAft>
                <a:spcPts val="0"/>
              </a:spcAft>
              <a:buClr>
                <a:schemeClr val="accent1"/>
              </a:buClr>
              <a:buSzPts val="2000"/>
              <a:buChar char="○"/>
              <a:defRPr i="0" sz="2000" u="none" cap="none" strike="noStrike">
                <a:solidFill>
                  <a:schemeClr val="accent1"/>
                </a:solidFill>
                <a:latin typeface="Salesforce Sans"/>
                <a:ea typeface="Salesforce Sans"/>
                <a:cs typeface="Salesforce Sans"/>
                <a:sym typeface="Salesforce Sans"/>
              </a:defRPr>
            </a:lvl8pPr>
            <a:lvl9pPr indent="-355600" lvl="8" marL="4114800" marR="0" rtl="0" algn="l">
              <a:lnSpc>
                <a:spcPct val="100000"/>
              </a:lnSpc>
              <a:spcBef>
                <a:spcPts val="900"/>
              </a:spcBef>
              <a:spcAft>
                <a:spcPts val="900"/>
              </a:spcAft>
              <a:buClr>
                <a:schemeClr val="accent1"/>
              </a:buClr>
              <a:buSzPts val="2000"/>
              <a:buChar char="■"/>
              <a:defRPr i="0" sz="2000" u="none" cap="none" strike="noStrike">
                <a:solidFill>
                  <a:schemeClr val="accent1"/>
                </a:solidFill>
                <a:latin typeface="Salesforce Sans"/>
                <a:ea typeface="Salesforce Sans"/>
                <a:cs typeface="Salesforce Sans"/>
                <a:sym typeface="Salesforce Sans"/>
              </a:defRPr>
            </a:lvl9pPr>
          </a:lstStyle>
          <a:p/>
        </p:txBody>
      </p:sp>
      <p:pic>
        <p:nvPicPr>
          <p:cNvPr id="575" name="Google Shape;575;p58" title="alt=&quot;&quot;"/>
          <p:cNvPicPr preferRelativeResize="0"/>
          <p:nvPr/>
        </p:nvPicPr>
        <p:blipFill rotWithShape="1">
          <a:blip r:embed="rId2">
            <a:alphaModFix/>
          </a:blip>
          <a:srcRect b="0" l="34490" r="0" t="0"/>
          <a:stretch/>
        </p:blipFill>
        <p:spPr>
          <a:xfrm flipH="1">
            <a:off x="8638526" y="2349250"/>
            <a:ext cx="3562999" cy="3987800"/>
          </a:xfrm>
          <a:prstGeom prst="rect">
            <a:avLst/>
          </a:prstGeom>
          <a:noFill/>
          <a:ln>
            <a:noFill/>
          </a:ln>
        </p:spPr>
      </p:pic>
      <p:pic>
        <p:nvPicPr>
          <p:cNvPr id="576" name="Google Shape;576;p58" title="alt=&quot;&quot;"/>
          <p:cNvPicPr preferRelativeResize="0"/>
          <p:nvPr/>
        </p:nvPicPr>
        <p:blipFill rotWithShape="1">
          <a:blip r:embed="rId2">
            <a:alphaModFix/>
          </a:blip>
          <a:srcRect b="60539" l="1400" r="-1399" t="-5735"/>
          <a:stretch/>
        </p:blipFill>
        <p:spPr>
          <a:xfrm>
            <a:off x="5224300" y="5071677"/>
            <a:ext cx="5438874" cy="1802351"/>
          </a:xfrm>
          <a:prstGeom prst="rect">
            <a:avLst/>
          </a:prstGeom>
          <a:noFill/>
          <a:ln>
            <a:noFill/>
          </a:ln>
        </p:spPr>
      </p:pic>
      <p:pic>
        <p:nvPicPr>
          <p:cNvPr id="577" name="Google Shape;577;p58" title="alt=&quot;&quot;"/>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578" name="Google Shape;578;p58"/>
          <p:cNvSpPr txBox="1"/>
          <p:nvPr>
            <p:ph idx="3" type="subTitle"/>
          </p:nvPr>
        </p:nvSpPr>
        <p:spPr>
          <a:xfrm>
            <a:off x="576075" y="6099475"/>
            <a:ext cx="4721700" cy="5703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pic>
        <p:nvPicPr>
          <p:cNvPr id="579" name="Google Shape;579;p58" title="alt=&quot;&quot;"/>
          <p:cNvPicPr preferRelativeResize="0"/>
          <p:nvPr/>
        </p:nvPicPr>
        <p:blipFill rotWithShape="1">
          <a:blip r:embed="rId4">
            <a:alphaModFix/>
          </a:blip>
          <a:srcRect b="0" l="0" r="0" t="0"/>
          <a:stretch/>
        </p:blipFill>
        <p:spPr>
          <a:xfrm>
            <a:off x="5815125" y="3861475"/>
            <a:ext cx="6373699" cy="3012549"/>
          </a:xfrm>
          <a:prstGeom prst="rect">
            <a:avLst/>
          </a:prstGeom>
          <a:noFill/>
          <a:ln>
            <a:noFill/>
          </a:ln>
        </p:spPr>
      </p:pic>
      <p:sp>
        <p:nvSpPr>
          <p:cNvPr id="580" name="Google Shape;580;p58" title="alt=&quot;&quot;"/>
          <p:cNvSpPr/>
          <p:nvPr/>
        </p:nvSpPr>
        <p:spPr>
          <a:xfrm>
            <a:off x="5608225" y="1749425"/>
            <a:ext cx="5369100" cy="4350000"/>
          </a:xfrm>
          <a:prstGeom prst="roundRect">
            <a:avLst>
              <a:gd fmla="val 333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581" name="Google Shape;581;p58"/>
          <p:cNvSpPr txBox="1"/>
          <p:nvPr>
            <p:ph idx="4" type="body"/>
          </p:nvPr>
        </p:nvSpPr>
        <p:spPr>
          <a:xfrm>
            <a:off x="5814778" y="1979554"/>
            <a:ext cx="4956000" cy="3941100"/>
          </a:xfrm>
          <a:prstGeom prst="rect">
            <a:avLst/>
          </a:prstGeom>
          <a:noFill/>
          <a:ln>
            <a:noFill/>
          </a:ln>
        </p:spPr>
        <p:txBody>
          <a:bodyPr anchorCtr="0" anchor="t" bIns="0" lIns="0" spcFirstLastPara="1" rIns="0" wrap="square" tIns="0">
            <a:noAutofit/>
          </a:bodyPr>
          <a:lstStyle>
            <a:lvl1pPr indent="-355600" lvl="0" marL="457200" marR="0" rtl="0" algn="l">
              <a:lnSpc>
                <a:spcPct val="103000"/>
              </a:lnSpc>
              <a:spcBef>
                <a:spcPts val="550"/>
              </a:spcBef>
              <a:spcAft>
                <a:spcPts val="0"/>
              </a:spcAft>
              <a:buSzPts val="2000"/>
              <a:buFont typeface="Arial"/>
              <a:buChar char="●"/>
              <a:defRPr b="0" i="0" sz="2000" u="none" cap="none" strike="noStrike">
                <a:latin typeface="Salesforce Sans"/>
                <a:ea typeface="Salesforce Sans"/>
                <a:cs typeface="Salesforce Sans"/>
                <a:sym typeface="Salesforce Sans"/>
              </a:defRPr>
            </a:lvl1pPr>
            <a:lvl2pPr indent="-342900" lvl="1" marL="914400" marR="0" rtl="0" algn="l">
              <a:lnSpc>
                <a:spcPct val="93000"/>
              </a:lnSpc>
              <a:spcBef>
                <a:spcPts val="900"/>
              </a:spcBef>
              <a:spcAft>
                <a:spcPts val="0"/>
              </a:spcAft>
              <a:buSzPts val="1800"/>
              <a:buFont typeface="Arial"/>
              <a:buChar char="○"/>
              <a:defRPr b="0" i="0" sz="1800" u="none" cap="none" strike="noStrike">
                <a:latin typeface="Salesforce Sans"/>
                <a:ea typeface="Salesforce Sans"/>
                <a:cs typeface="Salesforce Sans"/>
                <a:sym typeface="Salesforce Sans"/>
              </a:defRPr>
            </a:lvl2pPr>
            <a:lvl3pPr indent="-330200" lvl="2" marL="1371600" marR="0" rtl="0" algn="l">
              <a:lnSpc>
                <a:spcPct val="93000"/>
              </a:lnSpc>
              <a:spcBef>
                <a:spcPts val="1200"/>
              </a:spcBef>
              <a:spcAft>
                <a:spcPts val="0"/>
              </a:spcAft>
              <a:buSzPts val="1600"/>
              <a:buFont typeface="Arial"/>
              <a:buChar char="■"/>
              <a:defRPr b="0" i="0" sz="1600" u="none" cap="none" strike="noStrike">
                <a:latin typeface="Salesforce Sans"/>
                <a:ea typeface="Salesforce Sans"/>
                <a:cs typeface="Salesforce Sans"/>
                <a:sym typeface="Salesforce Sans"/>
              </a:defRPr>
            </a:lvl3pPr>
            <a:lvl4pPr indent="-317500" lvl="3" marL="1828800" marR="0" rtl="0" algn="l">
              <a:lnSpc>
                <a:spcPct val="93000"/>
              </a:lnSpc>
              <a:spcBef>
                <a:spcPts val="1200"/>
              </a:spcBef>
              <a:spcAft>
                <a:spcPts val="0"/>
              </a:spcAft>
              <a:buSzPts val="1400"/>
              <a:buFont typeface="Arial"/>
              <a:buChar char="●"/>
              <a:defRPr b="0" i="0" sz="1400" u="none" cap="none" strike="noStrike">
                <a:latin typeface="Salesforce Sans"/>
                <a:ea typeface="Salesforce Sans"/>
                <a:cs typeface="Salesforce Sans"/>
                <a:sym typeface="Salesforce Sans"/>
              </a:defRPr>
            </a:lvl4pPr>
            <a:lvl5pPr indent="-317500" lvl="4" marL="2286000" marR="0" rtl="0" algn="l">
              <a:lnSpc>
                <a:spcPct val="103000"/>
              </a:lnSpc>
              <a:spcBef>
                <a:spcPts val="900"/>
              </a:spcBef>
              <a:spcAft>
                <a:spcPts val="0"/>
              </a:spcAft>
              <a:buSzPts val="1400"/>
              <a:buChar char="○"/>
              <a:defRPr i="0" sz="2000" u="none" cap="none" strike="noStrike">
                <a:latin typeface="Salesforce Sans"/>
                <a:ea typeface="Salesforce Sans"/>
                <a:cs typeface="Salesforce Sans"/>
                <a:sym typeface="Salesforce Sans"/>
              </a:defRPr>
            </a:lvl5pPr>
            <a:lvl6pPr indent="-355600" lvl="5" marL="2743200" marR="0" rtl="0" algn="l">
              <a:lnSpc>
                <a:spcPct val="103000"/>
              </a:lnSpc>
              <a:spcBef>
                <a:spcPts val="575"/>
              </a:spcBef>
              <a:spcAft>
                <a:spcPts val="0"/>
              </a:spcAft>
              <a:buSzPts val="2000"/>
              <a:buChar char="■"/>
              <a:defRPr i="0" sz="2000" u="none" cap="none" strike="noStrike">
                <a:latin typeface="Salesforce Sans"/>
                <a:ea typeface="Salesforce Sans"/>
                <a:cs typeface="Salesforce Sans"/>
                <a:sym typeface="Salesforce Sans"/>
              </a:defRPr>
            </a:lvl6pPr>
            <a:lvl7pPr indent="-355600" lvl="6" marL="3200400" marR="0" rtl="0" algn="l">
              <a:lnSpc>
                <a:spcPct val="103000"/>
              </a:lnSpc>
              <a:spcBef>
                <a:spcPts val="575"/>
              </a:spcBef>
              <a:spcAft>
                <a:spcPts val="0"/>
              </a:spcAft>
              <a:buSzPts val="2000"/>
              <a:buChar char="●"/>
              <a:defRPr i="0" sz="2000" u="none" cap="none" strike="noStrike">
                <a:latin typeface="Salesforce Sans"/>
                <a:ea typeface="Salesforce Sans"/>
                <a:cs typeface="Salesforce Sans"/>
                <a:sym typeface="Salesforce Sans"/>
              </a:defRPr>
            </a:lvl7pPr>
            <a:lvl8pPr indent="-355600" lvl="7" marL="3657600" marR="0" rtl="0" algn="l">
              <a:lnSpc>
                <a:spcPct val="103000"/>
              </a:lnSpc>
              <a:spcBef>
                <a:spcPts val="575"/>
              </a:spcBef>
              <a:spcAft>
                <a:spcPts val="0"/>
              </a:spcAft>
              <a:buSzPts val="2000"/>
              <a:buChar char="○"/>
              <a:defRPr i="0" sz="2000" u="none" cap="none" strike="noStrike">
                <a:latin typeface="Salesforce Sans"/>
                <a:ea typeface="Salesforce Sans"/>
                <a:cs typeface="Salesforce Sans"/>
                <a:sym typeface="Salesforce Sans"/>
              </a:defRPr>
            </a:lvl8pPr>
            <a:lvl9pPr indent="-355600" lvl="8" marL="4114800" marR="0" rtl="0" algn="l">
              <a:lnSpc>
                <a:spcPct val="103000"/>
              </a:lnSpc>
              <a:spcBef>
                <a:spcPts val="575"/>
              </a:spcBef>
              <a:spcAft>
                <a:spcPts val="575"/>
              </a:spcAft>
              <a:buSzPts val="2000"/>
              <a:buChar char="■"/>
              <a:defRPr i="0" sz="2000" u="none" cap="none" strike="noStrike">
                <a:latin typeface="Salesforce Sans"/>
                <a:ea typeface="Salesforce Sans"/>
                <a:cs typeface="Salesforce Sans"/>
                <a:sym typeface="Salesforce Sans"/>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1 - Middle - C">
  <p:cSld name="Basic_4_1_3_1_2_2_1_1">
    <p:spTree>
      <p:nvGrpSpPr>
        <p:cNvPr id="582" name="Shape 582"/>
        <p:cNvGrpSpPr/>
        <p:nvPr/>
      </p:nvGrpSpPr>
      <p:grpSpPr>
        <a:xfrm>
          <a:off x="0" y="0"/>
          <a:ext cx="0" cy="0"/>
          <a:chOff x="0" y="0"/>
          <a:chExt cx="0" cy="0"/>
        </a:xfrm>
      </p:grpSpPr>
      <p:sp>
        <p:nvSpPr>
          <p:cNvPr id="583" name="Google Shape;583;p59"/>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584" name="Google Shape;584;p59"/>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585" name="Google Shape;585;p59"/>
          <p:cNvSpPr/>
          <p:nvPr/>
        </p:nvSpPr>
        <p:spPr>
          <a:xfrm>
            <a:off x="2968413" y="1546200"/>
            <a:ext cx="6252000" cy="6252000"/>
          </a:xfrm>
          <a:prstGeom prst="chord">
            <a:avLst>
              <a:gd fmla="val 9522310" name="adj1"/>
              <a:gd fmla="val 1270023"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asted-image.pdf" id="586" name="Google Shape;586;p59"/>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587" name="Google Shape;587;p59"/>
          <p:cNvSpPr txBox="1"/>
          <p:nvPr>
            <p:ph idx="2" type="subTitle"/>
          </p:nvPr>
        </p:nvSpPr>
        <p:spPr>
          <a:xfrm>
            <a:off x="576072" y="6446375"/>
            <a:ext cx="53691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pic>
        <p:nvPicPr>
          <p:cNvPr id="588" name="Google Shape;588;p59"/>
          <p:cNvPicPr preferRelativeResize="0"/>
          <p:nvPr/>
        </p:nvPicPr>
        <p:blipFill>
          <a:blip r:embed="rId3">
            <a:alphaModFix/>
          </a:blip>
          <a:stretch>
            <a:fillRect/>
          </a:stretch>
        </p:blipFill>
        <p:spPr>
          <a:xfrm>
            <a:off x="2815725" y="5274147"/>
            <a:ext cx="2221425" cy="808975"/>
          </a:xfrm>
          <a:prstGeom prst="rect">
            <a:avLst/>
          </a:prstGeom>
          <a:noFill/>
          <a:ln>
            <a:noFill/>
          </a:ln>
        </p:spPr>
      </p:pic>
      <p:pic>
        <p:nvPicPr>
          <p:cNvPr id="589" name="Google Shape;589;p59"/>
          <p:cNvPicPr preferRelativeResize="0"/>
          <p:nvPr/>
        </p:nvPicPr>
        <p:blipFill>
          <a:blip r:embed="rId4">
            <a:alphaModFix/>
          </a:blip>
          <a:stretch>
            <a:fillRect/>
          </a:stretch>
        </p:blipFill>
        <p:spPr>
          <a:xfrm>
            <a:off x="7286075" y="5281092"/>
            <a:ext cx="3199576" cy="795056"/>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1 - Middle - A">
  <p:cSld name="Basic_4_1_3_1_2_2_1_1_1">
    <p:spTree>
      <p:nvGrpSpPr>
        <p:cNvPr id="590" name="Shape 590"/>
        <p:cNvGrpSpPr/>
        <p:nvPr/>
      </p:nvGrpSpPr>
      <p:grpSpPr>
        <a:xfrm>
          <a:off x="0" y="0"/>
          <a:ext cx="0" cy="0"/>
          <a:chOff x="0" y="0"/>
          <a:chExt cx="0" cy="0"/>
        </a:xfrm>
      </p:grpSpPr>
      <p:sp>
        <p:nvSpPr>
          <p:cNvPr id="591" name="Google Shape;591;p60"/>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592" name="Google Shape;592;p60"/>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593" name="Google Shape;593;p60"/>
          <p:cNvSpPr/>
          <p:nvPr/>
        </p:nvSpPr>
        <p:spPr>
          <a:xfrm>
            <a:off x="3890013" y="1976769"/>
            <a:ext cx="4408800" cy="4323000"/>
          </a:xfrm>
          <a:prstGeom prst="chord">
            <a:avLst>
              <a:gd fmla="val 7068174" name="adj1"/>
              <a:gd fmla="val 3639487"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94" name="Google Shape;594;p60"/>
          <p:cNvPicPr preferRelativeResize="0"/>
          <p:nvPr/>
        </p:nvPicPr>
        <p:blipFill>
          <a:blip r:embed="rId2">
            <a:alphaModFix/>
          </a:blip>
          <a:stretch>
            <a:fillRect/>
          </a:stretch>
        </p:blipFill>
        <p:spPr>
          <a:xfrm>
            <a:off x="3957422" y="2986287"/>
            <a:ext cx="4839052" cy="3109601"/>
          </a:xfrm>
          <a:prstGeom prst="rect">
            <a:avLst/>
          </a:prstGeom>
          <a:noFill/>
          <a:ln>
            <a:noFill/>
          </a:ln>
        </p:spPr>
      </p:pic>
      <p:sp>
        <p:nvSpPr>
          <p:cNvPr id="595" name="Google Shape;595;p60"/>
          <p:cNvSpPr/>
          <p:nvPr/>
        </p:nvSpPr>
        <p:spPr>
          <a:xfrm>
            <a:off x="3778225" y="6083700"/>
            <a:ext cx="4679100" cy="7743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asted-image.pdf" id="596" name="Google Shape;596;p60"/>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597" name="Google Shape;597;p60"/>
          <p:cNvSpPr txBox="1"/>
          <p:nvPr>
            <p:ph idx="2" type="subTitle"/>
          </p:nvPr>
        </p:nvSpPr>
        <p:spPr>
          <a:xfrm>
            <a:off x="576072" y="6446375"/>
            <a:ext cx="53691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2 - Graphic Footer - A">
  <p:cSld name="Basic_4_1_1">
    <p:spTree>
      <p:nvGrpSpPr>
        <p:cNvPr id="53" name="Shape 53"/>
        <p:cNvGrpSpPr/>
        <p:nvPr/>
      </p:nvGrpSpPr>
      <p:grpSpPr>
        <a:xfrm>
          <a:off x="0" y="0"/>
          <a:ext cx="0" cy="0"/>
          <a:chOff x="0" y="0"/>
          <a:chExt cx="0" cy="0"/>
        </a:xfrm>
      </p:grpSpPr>
      <p:sp>
        <p:nvSpPr>
          <p:cNvPr id="54" name="Google Shape;54;p7"/>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55" name="Google Shape;55;p7"/>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56" name="Google Shape;56;p7"/>
          <p:cNvSpPr txBox="1"/>
          <p:nvPr>
            <p:ph idx="2" type="body"/>
          </p:nvPr>
        </p:nvSpPr>
        <p:spPr>
          <a:xfrm>
            <a:off x="576072" y="1783080"/>
            <a:ext cx="110349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57" name="Google Shape;57;p7"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58" name="Google Shape;58;p7"/>
          <p:cNvPicPr preferRelativeResize="0"/>
          <p:nvPr/>
        </p:nvPicPr>
        <p:blipFill>
          <a:blip r:embed="rId3">
            <a:alphaModFix/>
          </a:blip>
          <a:stretch>
            <a:fillRect/>
          </a:stretch>
        </p:blipFill>
        <p:spPr>
          <a:xfrm>
            <a:off x="10397064" y="5712943"/>
            <a:ext cx="1803950" cy="1169425"/>
          </a:xfrm>
          <a:prstGeom prst="rect">
            <a:avLst/>
          </a:prstGeom>
          <a:noFill/>
          <a:ln>
            <a:noFill/>
          </a:ln>
        </p:spPr>
      </p:pic>
      <p:sp>
        <p:nvSpPr>
          <p:cNvPr id="59" name="Google Shape;59;p7"/>
          <p:cNvSpPr txBox="1"/>
          <p:nvPr>
            <p:ph idx="3" type="subTitle"/>
          </p:nvPr>
        </p:nvSpPr>
        <p:spPr>
          <a:xfrm>
            <a:off x="576075" y="6446367"/>
            <a:ext cx="8418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1 - Speaker Slide - A 1">
  <p:cSld name="CUSTOM_3_2">
    <p:spTree>
      <p:nvGrpSpPr>
        <p:cNvPr id="598" name="Shape 598"/>
        <p:cNvGrpSpPr/>
        <p:nvPr/>
      </p:nvGrpSpPr>
      <p:grpSpPr>
        <a:xfrm>
          <a:off x="0" y="0"/>
          <a:ext cx="0" cy="0"/>
          <a:chOff x="0" y="0"/>
          <a:chExt cx="0" cy="0"/>
        </a:xfrm>
      </p:grpSpPr>
      <p:sp>
        <p:nvSpPr>
          <p:cNvPr id="599" name="Google Shape;599;p61"/>
          <p:cNvSpPr txBox="1"/>
          <p:nvPr>
            <p:ph type="title"/>
          </p:nvPr>
        </p:nvSpPr>
        <p:spPr>
          <a:xfrm>
            <a:off x="576075" y="2368296"/>
            <a:ext cx="6309300" cy="164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sz="3200"/>
            </a:lvl1pPr>
            <a:lvl2pPr lvl="1" rtl="0" algn="l">
              <a:spcBef>
                <a:spcPts val="0"/>
              </a:spcBef>
              <a:spcAft>
                <a:spcPts val="0"/>
              </a:spcAft>
              <a:buClr>
                <a:schemeClr val="accent1"/>
              </a:buClr>
              <a:buSzPts val="3200"/>
              <a:buFont typeface="Poppins"/>
              <a:buNone/>
              <a:defRPr b="1">
                <a:latin typeface="Poppins"/>
                <a:ea typeface="Poppins"/>
                <a:cs typeface="Poppins"/>
                <a:sym typeface="Poppins"/>
              </a:defRPr>
            </a:lvl2pPr>
            <a:lvl3pPr lvl="2" rtl="0" algn="l">
              <a:spcBef>
                <a:spcPts val="0"/>
              </a:spcBef>
              <a:spcAft>
                <a:spcPts val="0"/>
              </a:spcAft>
              <a:buClr>
                <a:schemeClr val="accent1"/>
              </a:buClr>
              <a:buSzPts val="3200"/>
              <a:buFont typeface="Poppins"/>
              <a:buNone/>
              <a:defRPr b="1">
                <a:latin typeface="Poppins"/>
                <a:ea typeface="Poppins"/>
                <a:cs typeface="Poppins"/>
                <a:sym typeface="Poppins"/>
              </a:defRPr>
            </a:lvl3pPr>
            <a:lvl4pPr lvl="3" rtl="0" algn="l">
              <a:spcBef>
                <a:spcPts val="0"/>
              </a:spcBef>
              <a:spcAft>
                <a:spcPts val="0"/>
              </a:spcAft>
              <a:buClr>
                <a:schemeClr val="accent1"/>
              </a:buClr>
              <a:buSzPts val="3200"/>
              <a:buFont typeface="Poppins"/>
              <a:buNone/>
              <a:defRPr b="1">
                <a:latin typeface="Poppins"/>
                <a:ea typeface="Poppins"/>
                <a:cs typeface="Poppins"/>
                <a:sym typeface="Poppins"/>
              </a:defRPr>
            </a:lvl4pPr>
            <a:lvl5pPr lvl="4" rtl="0" algn="l">
              <a:spcBef>
                <a:spcPts val="0"/>
              </a:spcBef>
              <a:spcAft>
                <a:spcPts val="0"/>
              </a:spcAft>
              <a:buClr>
                <a:schemeClr val="accent1"/>
              </a:buClr>
              <a:buSzPts val="3200"/>
              <a:buFont typeface="Poppins"/>
              <a:buNone/>
              <a:defRPr b="1">
                <a:latin typeface="Poppins"/>
                <a:ea typeface="Poppins"/>
                <a:cs typeface="Poppins"/>
                <a:sym typeface="Poppins"/>
              </a:defRPr>
            </a:lvl5pPr>
            <a:lvl6pPr lvl="5" rtl="0" algn="l">
              <a:spcBef>
                <a:spcPts val="0"/>
              </a:spcBef>
              <a:spcAft>
                <a:spcPts val="0"/>
              </a:spcAft>
              <a:buClr>
                <a:schemeClr val="accent1"/>
              </a:buClr>
              <a:buSzPts val="3200"/>
              <a:buFont typeface="Poppins"/>
              <a:buNone/>
              <a:defRPr b="1">
                <a:latin typeface="Poppins"/>
                <a:ea typeface="Poppins"/>
                <a:cs typeface="Poppins"/>
                <a:sym typeface="Poppins"/>
              </a:defRPr>
            </a:lvl6pPr>
            <a:lvl7pPr lvl="6" rtl="0" algn="l">
              <a:spcBef>
                <a:spcPts val="0"/>
              </a:spcBef>
              <a:spcAft>
                <a:spcPts val="0"/>
              </a:spcAft>
              <a:buClr>
                <a:schemeClr val="accent1"/>
              </a:buClr>
              <a:buSzPts val="3200"/>
              <a:buFont typeface="Poppins"/>
              <a:buNone/>
              <a:defRPr b="1">
                <a:latin typeface="Poppins"/>
                <a:ea typeface="Poppins"/>
                <a:cs typeface="Poppins"/>
                <a:sym typeface="Poppins"/>
              </a:defRPr>
            </a:lvl7pPr>
            <a:lvl8pPr lvl="7" rtl="0" algn="l">
              <a:spcBef>
                <a:spcPts val="0"/>
              </a:spcBef>
              <a:spcAft>
                <a:spcPts val="0"/>
              </a:spcAft>
              <a:buClr>
                <a:schemeClr val="accent1"/>
              </a:buClr>
              <a:buSzPts val="3200"/>
              <a:buFont typeface="Poppins"/>
              <a:buNone/>
              <a:defRPr b="1">
                <a:latin typeface="Poppins"/>
                <a:ea typeface="Poppins"/>
                <a:cs typeface="Poppins"/>
                <a:sym typeface="Poppins"/>
              </a:defRPr>
            </a:lvl8pPr>
            <a:lvl9pPr lvl="8" rtl="0" algn="l">
              <a:spcBef>
                <a:spcPts val="0"/>
              </a:spcBef>
              <a:spcAft>
                <a:spcPts val="0"/>
              </a:spcAft>
              <a:buClr>
                <a:schemeClr val="accent1"/>
              </a:buClr>
              <a:buSzPts val="3200"/>
              <a:buFont typeface="Poppins"/>
              <a:buNone/>
              <a:defRPr b="1">
                <a:latin typeface="Poppins"/>
                <a:ea typeface="Poppins"/>
                <a:cs typeface="Poppins"/>
                <a:sym typeface="Poppins"/>
              </a:defRPr>
            </a:lvl9pPr>
          </a:lstStyle>
          <a:p/>
        </p:txBody>
      </p:sp>
      <p:sp>
        <p:nvSpPr>
          <p:cNvPr id="600" name="Google Shape;600;p61"/>
          <p:cNvSpPr txBox="1"/>
          <p:nvPr>
            <p:ph idx="1" type="subTitle"/>
          </p:nvPr>
        </p:nvSpPr>
        <p:spPr>
          <a:xfrm>
            <a:off x="576075" y="4078224"/>
            <a:ext cx="6309300" cy="8322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p:txBody>
      </p:sp>
      <p:sp>
        <p:nvSpPr>
          <p:cNvPr id="601" name="Google Shape;601;p61"/>
          <p:cNvSpPr/>
          <p:nvPr/>
        </p:nvSpPr>
        <p:spPr>
          <a:xfrm>
            <a:off x="6268634" y="-450"/>
            <a:ext cx="5926059" cy="5964110"/>
          </a:xfrm>
          <a:custGeom>
            <a:rect b="b" l="l" r="r" t="t"/>
            <a:pathLst>
              <a:path extrusionOk="0" h="41849" w="41582">
                <a:moveTo>
                  <a:pt x="0" y="0"/>
                </a:moveTo>
                <a:cubicBezTo>
                  <a:pt x="3997" y="21081"/>
                  <a:pt x="20546" y="37727"/>
                  <a:pt x="41581" y="41849"/>
                </a:cubicBezTo>
                <a:lnTo>
                  <a:pt x="41581" y="0"/>
                </a:lnTo>
                <a:close/>
              </a:path>
            </a:pathLst>
          </a:custGeom>
          <a:solidFill>
            <a:srgbClr val="CFE9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02" name="Google Shape;602;p61"/>
          <p:cNvPicPr preferRelativeResize="0"/>
          <p:nvPr/>
        </p:nvPicPr>
        <p:blipFill rotWithShape="1">
          <a:blip r:embed="rId2">
            <a:alphaModFix amt="40000"/>
          </a:blip>
          <a:srcRect b="0" l="45355" r="0" t="0"/>
          <a:stretch/>
        </p:blipFill>
        <p:spPr>
          <a:xfrm flipH="1">
            <a:off x="9222500" y="1444875"/>
            <a:ext cx="2972200" cy="3987826"/>
          </a:xfrm>
          <a:prstGeom prst="rect">
            <a:avLst/>
          </a:prstGeom>
          <a:noFill/>
          <a:ln>
            <a:noFill/>
          </a:ln>
        </p:spPr>
      </p:pic>
      <p:pic>
        <p:nvPicPr>
          <p:cNvPr id="603" name="Google Shape;603;p61"/>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pic>
        <p:nvPicPr>
          <p:cNvPr descr="pasted-image.pdf" id="604" name="Google Shape;604;p61"/>
          <p:cNvPicPr preferRelativeResize="0"/>
          <p:nvPr/>
        </p:nvPicPr>
        <p:blipFill rotWithShape="1">
          <a:blip r:embed="rId4">
            <a:alphaModFix/>
          </a:blip>
          <a:srcRect b="0" l="0" r="0" t="0"/>
          <a:stretch/>
        </p:blipFill>
        <p:spPr>
          <a:xfrm>
            <a:off x="11030573" y="565460"/>
            <a:ext cx="635734" cy="445095"/>
          </a:xfrm>
          <a:prstGeom prst="rect">
            <a:avLst/>
          </a:prstGeom>
          <a:noFill/>
          <a:ln>
            <a:noFill/>
          </a:ln>
        </p:spPr>
      </p:pic>
      <p:sp>
        <p:nvSpPr>
          <p:cNvPr id="605" name="Google Shape;605;p61"/>
          <p:cNvSpPr/>
          <p:nvPr>
            <p:ph idx="2" type="pic"/>
          </p:nvPr>
        </p:nvSpPr>
        <p:spPr>
          <a:xfrm>
            <a:off x="6298750" y="1229750"/>
            <a:ext cx="3662100" cy="3662100"/>
          </a:xfrm>
          <a:prstGeom prst="ellipse">
            <a:avLst/>
          </a:prstGeom>
          <a:noFill/>
          <a:ln>
            <a:noFill/>
          </a:ln>
        </p:spPr>
      </p:sp>
      <p:sp>
        <p:nvSpPr>
          <p:cNvPr id="606" name="Google Shape;606;p61"/>
          <p:cNvSpPr/>
          <p:nvPr>
            <p:ph idx="3" type="pic"/>
          </p:nvPr>
        </p:nvSpPr>
        <p:spPr>
          <a:xfrm>
            <a:off x="9012250" y="3753050"/>
            <a:ext cx="1138800" cy="1138800"/>
          </a:xfrm>
          <a:prstGeom prst="ellipse">
            <a:avLst/>
          </a:prstGeom>
          <a:noFill/>
          <a:ln cap="flat" cmpd="sng" w="114300">
            <a:solidFill>
              <a:schemeClr val="lt1"/>
            </a:solidFill>
            <a:prstDash val="solid"/>
            <a:round/>
            <a:headEnd len="sm" w="sm" type="none"/>
            <a:tailEnd len="sm" w="sm" type="none"/>
          </a:ln>
        </p:spPr>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2 - Speaker Slide - A 1">
  <p:cSld name="CUSTOM_3_1_2">
    <p:spTree>
      <p:nvGrpSpPr>
        <p:cNvPr id="607" name="Shape 607"/>
        <p:cNvGrpSpPr/>
        <p:nvPr/>
      </p:nvGrpSpPr>
      <p:grpSpPr>
        <a:xfrm>
          <a:off x="0" y="0"/>
          <a:ext cx="0" cy="0"/>
          <a:chOff x="0" y="0"/>
          <a:chExt cx="0" cy="0"/>
        </a:xfrm>
      </p:grpSpPr>
      <p:sp>
        <p:nvSpPr>
          <p:cNvPr id="608" name="Google Shape;608;p62"/>
          <p:cNvSpPr txBox="1"/>
          <p:nvPr>
            <p:ph type="title"/>
          </p:nvPr>
        </p:nvSpPr>
        <p:spPr>
          <a:xfrm>
            <a:off x="576075" y="724171"/>
            <a:ext cx="6309300" cy="164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lvl1pPr>
            <a:lvl2pPr lvl="1" rtl="0" algn="l">
              <a:spcBef>
                <a:spcPts val="0"/>
              </a:spcBef>
              <a:spcAft>
                <a:spcPts val="0"/>
              </a:spcAft>
              <a:buClr>
                <a:schemeClr val="accent1"/>
              </a:buClr>
              <a:buSzPts val="3200"/>
              <a:buFont typeface="Poppins"/>
              <a:buNone/>
              <a:defRPr b="1">
                <a:latin typeface="Poppins"/>
                <a:ea typeface="Poppins"/>
                <a:cs typeface="Poppins"/>
                <a:sym typeface="Poppins"/>
              </a:defRPr>
            </a:lvl2pPr>
            <a:lvl3pPr lvl="2" rtl="0" algn="l">
              <a:spcBef>
                <a:spcPts val="0"/>
              </a:spcBef>
              <a:spcAft>
                <a:spcPts val="0"/>
              </a:spcAft>
              <a:buClr>
                <a:schemeClr val="accent1"/>
              </a:buClr>
              <a:buSzPts val="3200"/>
              <a:buFont typeface="Poppins"/>
              <a:buNone/>
              <a:defRPr b="1">
                <a:latin typeface="Poppins"/>
                <a:ea typeface="Poppins"/>
                <a:cs typeface="Poppins"/>
                <a:sym typeface="Poppins"/>
              </a:defRPr>
            </a:lvl3pPr>
            <a:lvl4pPr lvl="3" rtl="0" algn="l">
              <a:spcBef>
                <a:spcPts val="0"/>
              </a:spcBef>
              <a:spcAft>
                <a:spcPts val="0"/>
              </a:spcAft>
              <a:buClr>
                <a:schemeClr val="accent1"/>
              </a:buClr>
              <a:buSzPts val="3200"/>
              <a:buFont typeface="Poppins"/>
              <a:buNone/>
              <a:defRPr b="1">
                <a:latin typeface="Poppins"/>
                <a:ea typeface="Poppins"/>
                <a:cs typeface="Poppins"/>
                <a:sym typeface="Poppins"/>
              </a:defRPr>
            </a:lvl4pPr>
            <a:lvl5pPr lvl="4" rtl="0" algn="l">
              <a:spcBef>
                <a:spcPts val="0"/>
              </a:spcBef>
              <a:spcAft>
                <a:spcPts val="0"/>
              </a:spcAft>
              <a:buClr>
                <a:schemeClr val="accent1"/>
              </a:buClr>
              <a:buSzPts val="3200"/>
              <a:buFont typeface="Poppins"/>
              <a:buNone/>
              <a:defRPr b="1">
                <a:latin typeface="Poppins"/>
                <a:ea typeface="Poppins"/>
                <a:cs typeface="Poppins"/>
                <a:sym typeface="Poppins"/>
              </a:defRPr>
            </a:lvl5pPr>
            <a:lvl6pPr lvl="5" rtl="0" algn="l">
              <a:spcBef>
                <a:spcPts val="0"/>
              </a:spcBef>
              <a:spcAft>
                <a:spcPts val="0"/>
              </a:spcAft>
              <a:buClr>
                <a:schemeClr val="accent1"/>
              </a:buClr>
              <a:buSzPts val="3200"/>
              <a:buFont typeface="Poppins"/>
              <a:buNone/>
              <a:defRPr b="1">
                <a:latin typeface="Poppins"/>
                <a:ea typeface="Poppins"/>
                <a:cs typeface="Poppins"/>
                <a:sym typeface="Poppins"/>
              </a:defRPr>
            </a:lvl6pPr>
            <a:lvl7pPr lvl="6" rtl="0" algn="l">
              <a:spcBef>
                <a:spcPts val="0"/>
              </a:spcBef>
              <a:spcAft>
                <a:spcPts val="0"/>
              </a:spcAft>
              <a:buClr>
                <a:schemeClr val="accent1"/>
              </a:buClr>
              <a:buSzPts val="3200"/>
              <a:buFont typeface="Poppins"/>
              <a:buNone/>
              <a:defRPr b="1">
                <a:latin typeface="Poppins"/>
                <a:ea typeface="Poppins"/>
                <a:cs typeface="Poppins"/>
                <a:sym typeface="Poppins"/>
              </a:defRPr>
            </a:lvl7pPr>
            <a:lvl8pPr lvl="7" rtl="0" algn="l">
              <a:spcBef>
                <a:spcPts val="0"/>
              </a:spcBef>
              <a:spcAft>
                <a:spcPts val="0"/>
              </a:spcAft>
              <a:buClr>
                <a:schemeClr val="accent1"/>
              </a:buClr>
              <a:buSzPts val="3200"/>
              <a:buFont typeface="Poppins"/>
              <a:buNone/>
              <a:defRPr b="1">
                <a:latin typeface="Poppins"/>
                <a:ea typeface="Poppins"/>
                <a:cs typeface="Poppins"/>
                <a:sym typeface="Poppins"/>
              </a:defRPr>
            </a:lvl8pPr>
            <a:lvl9pPr lvl="8" rtl="0" algn="l">
              <a:spcBef>
                <a:spcPts val="0"/>
              </a:spcBef>
              <a:spcAft>
                <a:spcPts val="0"/>
              </a:spcAft>
              <a:buClr>
                <a:schemeClr val="accent1"/>
              </a:buClr>
              <a:buSzPts val="3200"/>
              <a:buFont typeface="Poppins"/>
              <a:buNone/>
              <a:defRPr b="1">
                <a:latin typeface="Poppins"/>
                <a:ea typeface="Poppins"/>
                <a:cs typeface="Poppins"/>
                <a:sym typeface="Poppins"/>
              </a:defRPr>
            </a:lvl9pPr>
          </a:lstStyle>
          <a:p/>
        </p:txBody>
      </p:sp>
      <p:sp>
        <p:nvSpPr>
          <p:cNvPr id="609" name="Google Shape;609;p62"/>
          <p:cNvSpPr txBox="1"/>
          <p:nvPr>
            <p:ph idx="1" type="subTitle"/>
          </p:nvPr>
        </p:nvSpPr>
        <p:spPr>
          <a:xfrm>
            <a:off x="576075" y="2434099"/>
            <a:ext cx="6309300" cy="8322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p:txBody>
      </p:sp>
      <p:sp>
        <p:nvSpPr>
          <p:cNvPr id="610" name="Google Shape;610;p62"/>
          <p:cNvSpPr txBox="1"/>
          <p:nvPr>
            <p:ph idx="2" type="title"/>
          </p:nvPr>
        </p:nvSpPr>
        <p:spPr>
          <a:xfrm>
            <a:off x="1404050" y="3615346"/>
            <a:ext cx="6309300" cy="164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lvl1pPr>
            <a:lvl2pPr lvl="1" rtl="0" algn="l">
              <a:spcBef>
                <a:spcPts val="0"/>
              </a:spcBef>
              <a:spcAft>
                <a:spcPts val="0"/>
              </a:spcAft>
              <a:buClr>
                <a:schemeClr val="accent1"/>
              </a:buClr>
              <a:buSzPts val="3200"/>
              <a:buFont typeface="Poppins"/>
              <a:buNone/>
              <a:defRPr b="1">
                <a:latin typeface="Poppins"/>
                <a:ea typeface="Poppins"/>
                <a:cs typeface="Poppins"/>
                <a:sym typeface="Poppins"/>
              </a:defRPr>
            </a:lvl2pPr>
            <a:lvl3pPr lvl="2" rtl="0" algn="l">
              <a:spcBef>
                <a:spcPts val="0"/>
              </a:spcBef>
              <a:spcAft>
                <a:spcPts val="0"/>
              </a:spcAft>
              <a:buClr>
                <a:schemeClr val="accent1"/>
              </a:buClr>
              <a:buSzPts val="3200"/>
              <a:buFont typeface="Poppins"/>
              <a:buNone/>
              <a:defRPr b="1">
                <a:latin typeface="Poppins"/>
                <a:ea typeface="Poppins"/>
                <a:cs typeface="Poppins"/>
                <a:sym typeface="Poppins"/>
              </a:defRPr>
            </a:lvl3pPr>
            <a:lvl4pPr lvl="3" rtl="0" algn="l">
              <a:spcBef>
                <a:spcPts val="0"/>
              </a:spcBef>
              <a:spcAft>
                <a:spcPts val="0"/>
              </a:spcAft>
              <a:buClr>
                <a:schemeClr val="accent1"/>
              </a:buClr>
              <a:buSzPts val="3200"/>
              <a:buFont typeface="Poppins"/>
              <a:buNone/>
              <a:defRPr b="1">
                <a:latin typeface="Poppins"/>
                <a:ea typeface="Poppins"/>
                <a:cs typeface="Poppins"/>
                <a:sym typeface="Poppins"/>
              </a:defRPr>
            </a:lvl4pPr>
            <a:lvl5pPr lvl="4" rtl="0" algn="l">
              <a:spcBef>
                <a:spcPts val="0"/>
              </a:spcBef>
              <a:spcAft>
                <a:spcPts val="0"/>
              </a:spcAft>
              <a:buClr>
                <a:schemeClr val="accent1"/>
              </a:buClr>
              <a:buSzPts val="3200"/>
              <a:buFont typeface="Poppins"/>
              <a:buNone/>
              <a:defRPr b="1">
                <a:latin typeface="Poppins"/>
                <a:ea typeface="Poppins"/>
                <a:cs typeface="Poppins"/>
                <a:sym typeface="Poppins"/>
              </a:defRPr>
            </a:lvl5pPr>
            <a:lvl6pPr lvl="5" rtl="0" algn="l">
              <a:spcBef>
                <a:spcPts val="0"/>
              </a:spcBef>
              <a:spcAft>
                <a:spcPts val="0"/>
              </a:spcAft>
              <a:buClr>
                <a:schemeClr val="accent1"/>
              </a:buClr>
              <a:buSzPts val="3200"/>
              <a:buFont typeface="Poppins"/>
              <a:buNone/>
              <a:defRPr b="1">
                <a:latin typeface="Poppins"/>
                <a:ea typeface="Poppins"/>
                <a:cs typeface="Poppins"/>
                <a:sym typeface="Poppins"/>
              </a:defRPr>
            </a:lvl6pPr>
            <a:lvl7pPr lvl="6" rtl="0" algn="l">
              <a:spcBef>
                <a:spcPts val="0"/>
              </a:spcBef>
              <a:spcAft>
                <a:spcPts val="0"/>
              </a:spcAft>
              <a:buClr>
                <a:schemeClr val="accent1"/>
              </a:buClr>
              <a:buSzPts val="3200"/>
              <a:buFont typeface="Poppins"/>
              <a:buNone/>
              <a:defRPr b="1">
                <a:latin typeface="Poppins"/>
                <a:ea typeface="Poppins"/>
                <a:cs typeface="Poppins"/>
                <a:sym typeface="Poppins"/>
              </a:defRPr>
            </a:lvl7pPr>
            <a:lvl8pPr lvl="7" rtl="0" algn="l">
              <a:spcBef>
                <a:spcPts val="0"/>
              </a:spcBef>
              <a:spcAft>
                <a:spcPts val="0"/>
              </a:spcAft>
              <a:buClr>
                <a:schemeClr val="accent1"/>
              </a:buClr>
              <a:buSzPts val="3200"/>
              <a:buFont typeface="Poppins"/>
              <a:buNone/>
              <a:defRPr b="1">
                <a:latin typeface="Poppins"/>
                <a:ea typeface="Poppins"/>
                <a:cs typeface="Poppins"/>
                <a:sym typeface="Poppins"/>
              </a:defRPr>
            </a:lvl8pPr>
            <a:lvl9pPr lvl="8" rtl="0" algn="l">
              <a:spcBef>
                <a:spcPts val="0"/>
              </a:spcBef>
              <a:spcAft>
                <a:spcPts val="0"/>
              </a:spcAft>
              <a:buClr>
                <a:schemeClr val="accent1"/>
              </a:buClr>
              <a:buSzPts val="3200"/>
              <a:buFont typeface="Poppins"/>
              <a:buNone/>
              <a:defRPr b="1">
                <a:latin typeface="Poppins"/>
                <a:ea typeface="Poppins"/>
                <a:cs typeface="Poppins"/>
                <a:sym typeface="Poppins"/>
              </a:defRPr>
            </a:lvl9pPr>
          </a:lstStyle>
          <a:p/>
        </p:txBody>
      </p:sp>
      <p:sp>
        <p:nvSpPr>
          <p:cNvPr id="611" name="Google Shape;611;p62"/>
          <p:cNvSpPr txBox="1"/>
          <p:nvPr>
            <p:ph idx="3" type="subTitle"/>
          </p:nvPr>
        </p:nvSpPr>
        <p:spPr>
          <a:xfrm>
            <a:off x="1404050" y="5325274"/>
            <a:ext cx="6309300" cy="8322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p:txBody>
      </p:sp>
      <p:sp>
        <p:nvSpPr>
          <p:cNvPr id="612" name="Google Shape;612;p62"/>
          <p:cNvSpPr/>
          <p:nvPr/>
        </p:nvSpPr>
        <p:spPr>
          <a:xfrm>
            <a:off x="6268634" y="-450"/>
            <a:ext cx="5926059" cy="5964110"/>
          </a:xfrm>
          <a:custGeom>
            <a:rect b="b" l="l" r="r" t="t"/>
            <a:pathLst>
              <a:path extrusionOk="0" h="41849" w="41582">
                <a:moveTo>
                  <a:pt x="0" y="0"/>
                </a:moveTo>
                <a:cubicBezTo>
                  <a:pt x="3997" y="21081"/>
                  <a:pt x="20546" y="37727"/>
                  <a:pt x="41581" y="41849"/>
                </a:cubicBezTo>
                <a:lnTo>
                  <a:pt x="41581" y="0"/>
                </a:lnTo>
                <a:close/>
              </a:path>
            </a:pathLst>
          </a:custGeom>
          <a:solidFill>
            <a:srgbClr val="CFE9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13" name="Google Shape;613;p62"/>
          <p:cNvPicPr preferRelativeResize="0"/>
          <p:nvPr/>
        </p:nvPicPr>
        <p:blipFill>
          <a:blip r:embed="rId2">
            <a:alphaModFix/>
          </a:blip>
          <a:stretch>
            <a:fillRect/>
          </a:stretch>
        </p:blipFill>
        <p:spPr>
          <a:xfrm rot="866755">
            <a:off x="5915608" y="372373"/>
            <a:ext cx="1205334" cy="1325553"/>
          </a:xfrm>
          <a:prstGeom prst="rect">
            <a:avLst/>
          </a:prstGeom>
          <a:noFill/>
          <a:ln>
            <a:noFill/>
          </a:ln>
        </p:spPr>
      </p:pic>
      <p:pic>
        <p:nvPicPr>
          <p:cNvPr id="614" name="Google Shape;614;p62"/>
          <p:cNvPicPr preferRelativeResize="0"/>
          <p:nvPr/>
        </p:nvPicPr>
        <p:blipFill rotWithShape="1">
          <a:blip r:embed="rId3">
            <a:alphaModFix amt="40000"/>
          </a:blip>
          <a:srcRect b="0" l="45462" r="0" t="0"/>
          <a:stretch/>
        </p:blipFill>
        <p:spPr>
          <a:xfrm flipH="1">
            <a:off x="9222500" y="1444875"/>
            <a:ext cx="2966325" cy="3987826"/>
          </a:xfrm>
          <a:prstGeom prst="rect">
            <a:avLst/>
          </a:prstGeom>
          <a:noFill/>
          <a:ln>
            <a:noFill/>
          </a:ln>
        </p:spPr>
      </p:pic>
      <p:pic>
        <p:nvPicPr>
          <p:cNvPr descr="pasted-image.pdf" id="615" name="Google Shape;615;p62"/>
          <p:cNvPicPr preferRelativeResize="0"/>
          <p:nvPr/>
        </p:nvPicPr>
        <p:blipFill rotWithShape="1">
          <a:blip r:embed="rId4">
            <a:alphaModFix/>
          </a:blip>
          <a:srcRect b="0" l="0" r="0" t="0"/>
          <a:stretch/>
        </p:blipFill>
        <p:spPr>
          <a:xfrm>
            <a:off x="11030573" y="565460"/>
            <a:ext cx="635734" cy="445095"/>
          </a:xfrm>
          <a:prstGeom prst="rect">
            <a:avLst/>
          </a:prstGeom>
          <a:noFill/>
          <a:ln>
            <a:noFill/>
          </a:ln>
        </p:spPr>
      </p:pic>
      <p:sp>
        <p:nvSpPr>
          <p:cNvPr id="616" name="Google Shape;616;p62"/>
          <p:cNvSpPr/>
          <p:nvPr>
            <p:ph idx="4" type="pic"/>
          </p:nvPr>
        </p:nvSpPr>
        <p:spPr>
          <a:xfrm>
            <a:off x="6122377" y="820241"/>
            <a:ext cx="2795100" cy="2795100"/>
          </a:xfrm>
          <a:prstGeom prst="ellipse">
            <a:avLst/>
          </a:prstGeom>
          <a:noFill/>
          <a:ln>
            <a:noFill/>
          </a:ln>
        </p:spPr>
      </p:sp>
      <p:sp>
        <p:nvSpPr>
          <p:cNvPr id="617" name="Google Shape;617;p62"/>
          <p:cNvSpPr/>
          <p:nvPr>
            <p:ph idx="5" type="pic"/>
          </p:nvPr>
        </p:nvSpPr>
        <p:spPr>
          <a:xfrm>
            <a:off x="6241800" y="918000"/>
            <a:ext cx="673500" cy="673500"/>
          </a:xfrm>
          <a:prstGeom prst="ellipse">
            <a:avLst/>
          </a:prstGeom>
          <a:noFill/>
          <a:ln cap="flat" cmpd="sng" w="76200">
            <a:solidFill>
              <a:schemeClr val="lt1"/>
            </a:solidFill>
            <a:prstDash val="solid"/>
            <a:round/>
            <a:headEnd len="sm" w="sm" type="none"/>
            <a:tailEnd len="sm" w="sm" type="none"/>
          </a:ln>
        </p:spPr>
      </p:sp>
      <p:pic>
        <p:nvPicPr>
          <p:cNvPr id="618" name="Google Shape;618;p62"/>
          <p:cNvPicPr preferRelativeResize="0"/>
          <p:nvPr/>
        </p:nvPicPr>
        <p:blipFill>
          <a:blip r:embed="rId2">
            <a:alphaModFix/>
          </a:blip>
          <a:stretch>
            <a:fillRect/>
          </a:stretch>
        </p:blipFill>
        <p:spPr>
          <a:xfrm flipH="1" rot="-866755">
            <a:off x="10401058" y="2720673"/>
            <a:ext cx="1205334" cy="1325553"/>
          </a:xfrm>
          <a:prstGeom prst="rect">
            <a:avLst/>
          </a:prstGeom>
          <a:noFill/>
          <a:ln>
            <a:noFill/>
          </a:ln>
        </p:spPr>
      </p:pic>
      <p:sp>
        <p:nvSpPr>
          <p:cNvPr id="619" name="Google Shape;619;p62"/>
          <p:cNvSpPr/>
          <p:nvPr>
            <p:ph idx="6" type="pic"/>
          </p:nvPr>
        </p:nvSpPr>
        <p:spPr>
          <a:xfrm>
            <a:off x="8647002" y="3168541"/>
            <a:ext cx="2795100" cy="2795100"/>
          </a:xfrm>
          <a:prstGeom prst="ellipse">
            <a:avLst/>
          </a:prstGeom>
          <a:noFill/>
          <a:ln>
            <a:noFill/>
          </a:ln>
        </p:spPr>
      </p:sp>
      <p:sp>
        <p:nvSpPr>
          <p:cNvPr id="620" name="Google Shape;620;p62"/>
          <p:cNvSpPr/>
          <p:nvPr>
            <p:ph idx="7" type="pic"/>
          </p:nvPr>
        </p:nvSpPr>
        <p:spPr>
          <a:xfrm>
            <a:off x="10666975" y="3266300"/>
            <a:ext cx="673500" cy="673500"/>
          </a:xfrm>
          <a:prstGeom prst="ellipse">
            <a:avLst/>
          </a:prstGeom>
          <a:noFill/>
          <a:ln cap="flat" cmpd="sng" w="76200">
            <a:solidFill>
              <a:schemeClr val="lt1"/>
            </a:solidFill>
            <a:prstDash val="solid"/>
            <a:round/>
            <a:headEnd len="sm" w="sm" type="none"/>
            <a:tailEnd len="sm" w="sm" type="none"/>
          </a:ln>
        </p:spPr>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1 - Speaker Slide - B 1">
  <p:cSld name="CUSTOM_3_1_1_2">
    <p:spTree>
      <p:nvGrpSpPr>
        <p:cNvPr id="621" name="Shape 621"/>
        <p:cNvGrpSpPr/>
        <p:nvPr/>
      </p:nvGrpSpPr>
      <p:grpSpPr>
        <a:xfrm>
          <a:off x="0" y="0"/>
          <a:ext cx="0" cy="0"/>
          <a:chOff x="0" y="0"/>
          <a:chExt cx="0" cy="0"/>
        </a:xfrm>
      </p:grpSpPr>
      <p:sp>
        <p:nvSpPr>
          <p:cNvPr id="622" name="Google Shape;622;p63"/>
          <p:cNvSpPr/>
          <p:nvPr/>
        </p:nvSpPr>
        <p:spPr>
          <a:xfrm>
            <a:off x="6268634" y="-450"/>
            <a:ext cx="5926059" cy="5964110"/>
          </a:xfrm>
          <a:custGeom>
            <a:rect b="b" l="l" r="r" t="t"/>
            <a:pathLst>
              <a:path extrusionOk="0" h="41849" w="41582">
                <a:moveTo>
                  <a:pt x="0" y="0"/>
                </a:moveTo>
                <a:cubicBezTo>
                  <a:pt x="3997" y="21081"/>
                  <a:pt x="20546" y="37727"/>
                  <a:pt x="41581" y="41849"/>
                </a:cubicBezTo>
                <a:lnTo>
                  <a:pt x="41581" y="0"/>
                </a:lnTo>
                <a:close/>
              </a:path>
            </a:pathLst>
          </a:cu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623" name="Google Shape;623;p63"/>
          <p:cNvPicPr preferRelativeResize="0"/>
          <p:nvPr/>
        </p:nvPicPr>
        <p:blipFill rotWithShape="1">
          <a:blip r:embed="rId2">
            <a:alphaModFix amt="40000"/>
          </a:blip>
          <a:srcRect b="0" l="45462" r="0" t="0"/>
          <a:stretch/>
        </p:blipFill>
        <p:spPr>
          <a:xfrm flipH="1">
            <a:off x="9222500" y="1444875"/>
            <a:ext cx="2966325" cy="3987826"/>
          </a:xfrm>
          <a:prstGeom prst="rect">
            <a:avLst/>
          </a:prstGeom>
          <a:noFill/>
          <a:ln>
            <a:noFill/>
          </a:ln>
        </p:spPr>
      </p:pic>
      <p:pic>
        <p:nvPicPr>
          <p:cNvPr id="624" name="Google Shape;624;p63"/>
          <p:cNvPicPr preferRelativeResize="0"/>
          <p:nvPr/>
        </p:nvPicPr>
        <p:blipFill>
          <a:blip r:embed="rId3">
            <a:alphaModFix/>
          </a:blip>
          <a:stretch>
            <a:fillRect/>
          </a:stretch>
        </p:blipFill>
        <p:spPr>
          <a:xfrm rot="-6368075">
            <a:off x="8526610" y="4371846"/>
            <a:ext cx="1205334" cy="1325554"/>
          </a:xfrm>
          <a:prstGeom prst="rect">
            <a:avLst/>
          </a:prstGeom>
          <a:noFill/>
          <a:ln>
            <a:noFill/>
          </a:ln>
        </p:spPr>
      </p:pic>
      <p:pic>
        <p:nvPicPr>
          <p:cNvPr descr="pasted-image.pdf" id="625" name="Google Shape;625;p63"/>
          <p:cNvPicPr preferRelativeResize="0"/>
          <p:nvPr/>
        </p:nvPicPr>
        <p:blipFill rotWithShape="1">
          <a:blip r:embed="rId4">
            <a:alphaModFix/>
          </a:blip>
          <a:srcRect b="0" l="0" r="0" t="0"/>
          <a:stretch/>
        </p:blipFill>
        <p:spPr>
          <a:xfrm>
            <a:off x="11030573" y="565460"/>
            <a:ext cx="635734" cy="445095"/>
          </a:xfrm>
          <a:prstGeom prst="rect">
            <a:avLst/>
          </a:prstGeom>
          <a:noFill/>
          <a:ln>
            <a:noFill/>
          </a:ln>
        </p:spPr>
      </p:pic>
      <p:sp>
        <p:nvSpPr>
          <p:cNvPr id="626" name="Google Shape;626;p63"/>
          <p:cNvSpPr/>
          <p:nvPr>
            <p:ph idx="2" type="pic"/>
          </p:nvPr>
        </p:nvSpPr>
        <p:spPr>
          <a:xfrm>
            <a:off x="6298750" y="1229750"/>
            <a:ext cx="3662100" cy="3662100"/>
          </a:xfrm>
          <a:prstGeom prst="ellipse">
            <a:avLst/>
          </a:prstGeom>
          <a:noFill/>
          <a:ln>
            <a:noFill/>
          </a:ln>
        </p:spPr>
      </p:sp>
      <p:sp>
        <p:nvSpPr>
          <p:cNvPr id="627" name="Google Shape;627;p63"/>
          <p:cNvSpPr/>
          <p:nvPr>
            <p:ph idx="3" type="pic"/>
          </p:nvPr>
        </p:nvSpPr>
        <p:spPr>
          <a:xfrm>
            <a:off x="9012250" y="3753050"/>
            <a:ext cx="1138800" cy="1138800"/>
          </a:xfrm>
          <a:prstGeom prst="ellipse">
            <a:avLst/>
          </a:prstGeom>
          <a:noFill/>
          <a:ln cap="flat" cmpd="sng" w="114300">
            <a:solidFill>
              <a:schemeClr val="lt1"/>
            </a:solidFill>
            <a:prstDash val="solid"/>
            <a:round/>
            <a:headEnd len="sm" w="sm" type="none"/>
            <a:tailEnd len="sm" w="sm" type="none"/>
          </a:ln>
        </p:spPr>
      </p:sp>
      <p:sp>
        <p:nvSpPr>
          <p:cNvPr id="628" name="Google Shape;628;p63"/>
          <p:cNvSpPr txBox="1"/>
          <p:nvPr>
            <p:ph type="title"/>
          </p:nvPr>
        </p:nvSpPr>
        <p:spPr>
          <a:xfrm>
            <a:off x="576075" y="2368296"/>
            <a:ext cx="6309300" cy="16458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accent1"/>
              </a:buClr>
              <a:buSzPts val="3200"/>
              <a:buNone/>
              <a:defRPr/>
            </a:lvl1pPr>
            <a:lvl2pPr lvl="1" rtl="0" algn="l">
              <a:spcBef>
                <a:spcPts val="0"/>
              </a:spcBef>
              <a:spcAft>
                <a:spcPts val="0"/>
              </a:spcAft>
              <a:buClr>
                <a:schemeClr val="accent1"/>
              </a:buClr>
              <a:buSzPts val="3200"/>
              <a:buFont typeface="Poppins"/>
              <a:buNone/>
              <a:defRPr b="1">
                <a:latin typeface="Poppins"/>
                <a:ea typeface="Poppins"/>
                <a:cs typeface="Poppins"/>
                <a:sym typeface="Poppins"/>
              </a:defRPr>
            </a:lvl2pPr>
            <a:lvl3pPr lvl="2" rtl="0" algn="l">
              <a:spcBef>
                <a:spcPts val="0"/>
              </a:spcBef>
              <a:spcAft>
                <a:spcPts val="0"/>
              </a:spcAft>
              <a:buClr>
                <a:schemeClr val="accent1"/>
              </a:buClr>
              <a:buSzPts val="3200"/>
              <a:buFont typeface="Poppins"/>
              <a:buNone/>
              <a:defRPr b="1">
                <a:latin typeface="Poppins"/>
                <a:ea typeface="Poppins"/>
                <a:cs typeface="Poppins"/>
                <a:sym typeface="Poppins"/>
              </a:defRPr>
            </a:lvl3pPr>
            <a:lvl4pPr lvl="3" rtl="0" algn="l">
              <a:spcBef>
                <a:spcPts val="0"/>
              </a:spcBef>
              <a:spcAft>
                <a:spcPts val="0"/>
              </a:spcAft>
              <a:buClr>
                <a:schemeClr val="accent1"/>
              </a:buClr>
              <a:buSzPts val="3200"/>
              <a:buFont typeface="Poppins"/>
              <a:buNone/>
              <a:defRPr b="1">
                <a:latin typeface="Poppins"/>
                <a:ea typeface="Poppins"/>
                <a:cs typeface="Poppins"/>
                <a:sym typeface="Poppins"/>
              </a:defRPr>
            </a:lvl4pPr>
            <a:lvl5pPr lvl="4" rtl="0" algn="l">
              <a:spcBef>
                <a:spcPts val="0"/>
              </a:spcBef>
              <a:spcAft>
                <a:spcPts val="0"/>
              </a:spcAft>
              <a:buClr>
                <a:schemeClr val="accent1"/>
              </a:buClr>
              <a:buSzPts val="3200"/>
              <a:buFont typeface="Poppins"/>
              <a:buNone/>
              <a:defRPr b="1">
                <a:latin typeface="Poppins"/>
                <a:ea typeface="Poppins"/>
                <a:cs typeface="Poppins"/>
                <a:sym typeface="Poppins"/>
              </a:defRPr>
            </a:lvl5pPr>
            <a:lvl6pPr lvl="5" rtl="0" algn="l">
              <a:spcBef>
                <a:spcPts val="0"/>
              </a:spcBef>
              <a:spcAft>
                <a:spcPts val="0"/>
              </a:spcAft>
              <a:buClr>
                <a:schemeClr val="accent1"/>
              </a:buClr>
              <a:buSzPts val="3200"/>
              <a:buFont typeface="Poppins"/>
              <a:buNone/>
              <a:defRPr b="1">
                <a:latin typeface="Poppins"/>
                <a:ea typeface="Poppins"/>
                <a:cs typeface="Poppins"/>
                <a:sym typeface="Poppins"/>
              </a:defRPr>
            </a:lvl6pPr>
            <a:lvl7pPr lvl="6" rtl="0" algn="l">
              <a:spcBef>
                <a:spcPts val="0"/>
              </a:spcBef>
              <a:spcAft>
                <a:spcPts val="0"/>
              </a:spcAft>
              <a:buClr>
                <a:schemeClr val="accent1"/>
              </a:buClr>
              <a:buSzPts val="3200"/>
              <a:buFont typeface="Poppins"/>
              <a:buNone/>
              <a:defRPr b="1">
                <a:latin typeface="Poppins"/>
                <a:ea typeface="Poppins"/>
                <a:cs typeface="Poppins"/>
                <a:sym typeface="Poppins"/>
              </a:defRPr>
            </a:lvl7pPr>
            <a:lvl8pPr lvl="7" rtl="0" algn="l">
              <a:spcBef>
                <a:spcPts val="0"/>
              </a:spcBef>
              <a:spcAft>
                <a:spcPts val="0"/>
              </a:spcAft>
              <a:buClr>
                <a:schemeClr val="accent1"/>
              </a:buClr>
              <a:buSzPts val="3200"/>
              <a:buFont typeface="Poppins"/>
              <a:buNone/>
              <a:defRPr b="1">
                <a:latin typeface="Poppins"/>
                <a:ea typeface="Poppins"/>
                <a:cs typeface="Poppins"/>
                <a:sym typeface="Poppins"/>
              </a:defRPr>
            </a:lvl8pPr>
            <a:lvl9pPr lvl="8" rtl="0" algn="l">
              <a:spcBef>
                <a:spcPts val="0"/>
              </a:spcBef>
              <a:spcAft>
                <a:spcPts val="0"/>
              </a:spcAft>
              <a:buClr>
                <a:schemeClr val="accent1"/>
              </a:buClr>
              <a:buSzPts val="3200"/>
              <a:buFont typeface="Poppins"/>
              <a:buNone/>
              <a:defRPr b="1">
                <a:latin typeface="Poppins"/>
                <a:ea typeface="Poppins"/>
                <a:cs typeface="Poppins"/>
                <a:sym typeface="Poppins"/>
              </a:defRPr>
            </a:lvl9pPr>
          </a:lstStyle>
          <a:p/>
        </p:txBody>
      </p:sp>
      <p:sp>
        <p:nvSpPr>
          <p:cNvPr id="629" name="Google Shape;629;p63"/>
          <p:cNvSpPr txBox="1"/>
          <p:nvPr>
            <p:ph idx="1" type="subTitle"/>
          </p:nvPr>
        </p:nvSpPr>
        <p:spPr>
          <a:xfrm>
            <a:off x="576075" y="4078224"/>
            <a:ext cx="6309300" cy="832200"/>
          </a:xfrm>
          <a:prstGeom prst="rect">
            <a:avLst/>
          </a:prstGeom>
        </p:spPr>
        <p:txBody>
          <a:bodyPr anchorCtr="0" anchor="t" bIns="0" lIns="0" spcFirstLastPara="1" rIns="0" wrap="square" tIns="0">
            <a:noAutofit/>
          </a:bodyPr>
          <a:lstStyle>
            <a:lvl1pPr lvl="0" rtl="0">
              <a:lnSpc>
                <a:spcPct val="103000"/>
              </a:lnSpc>
              <a:spcBef>
                <a:spcPts val="550"/>
              </a:spcBef>
              <a:spcAft>
                <a:spcPts val="0"/>
              </a:spcAft>
              <a:buClr>
                <a:schemeClr val="accent1"/>
              </a:buClr>
              <a:buSzPts val="2200"/>
              <a:buNone/>
              <a:defRPr sz="2200">
                <a:solidFill>
                  <a:schemeClr val="accent1"/>
                </a:solidFill>
              </a:defRPr>
            </a:lvl1pPr>
            <a:lvl2pPr lvl="1" rtl="0">
              <a:lnSpc>
                <a:spcPct val="103000"/>
              </a:lnSpc>
              <a:spcBef>
                <a:spcPts val="575"/>
              </a:spcBef>
              <a:spcAft>
                <a:spcPts val="0"/>
              </a:spcAft>
              <a:buClr>
                <a:schemeClr val="accent1"/>
              </a:buClr>
              <a:buSzPts val="2200"/>
              <a:buNone/>
              <a:defRPr sz="2200">
                <a:solidFill>
                  <a:schemeClr val="accent1"/>
                </a:solidFill>
              </a:defRPr>
            </a:lvl2pPr>
            <a:lvl3pPr lvl="2" rtl="0">
              <a:lnSpc>
                <a:spcPct val="103000"/>
              </a:lnSpc>
              <a:spcBef>
                <a:spcPts val="575"/>
              </a:spcBef>
              <a:spcAft>
                <a:spcPts val="0"/>
              </a:spcAft>
              <a:buClr>
                <a:schemeClr val="accent1"/>
              </a:buClr>
              <a:buSzPts val="2200"/>
              <a:buNone/>
              <a:defRPr sz="2200">
                <a:solidFill>
                  <a:schemeClr val="accent1"/>
                </a:solidFill>
              </a:defRPr>
            </a:lvl3pPr>
            <a:lvl4pPr lvl="3" rtl="0">
              <a:lnSpc>
                <a:spcPct val="103000"/>
              </a:lnSpc>
              <a:spcBef>
                <a:spcPts val="575"/>
              </a:spcBef>
              <a:spcAft>
                <a:spcPts val="0"/>
              </a:spcAft>
              <a:buClr>
                <a:schemeClr val="accent1"/>
              </a:buClr>
              <a:buSzPts val="2200"/>
              <a:buNone/>
              <a:defRPr sz="2200">
                <a:solidFill>
                  <a:schemeClr val="accent1"/>
                </a:solidFill>
              </a:defRPr>
            </a:lvl4pPr>
            <a:lvl5pPr lvl="4" rtl="0">
              <a:lnSpc>
                <a:spcPct val="103000"/>
              </a:lnSpc>
              <a:spcBef>
                <a:spcPts val="575"/>
              </a:spcBef>
              <a:spcAft>
                <a:spcPts val="0"/>
              </a:spcAft>
              <a:buClr>
                <a:schemeClr val="accent1"/>
              </a:buClr>
              <a:buSzPts val="2200"/>
              <a:buNone/>
              <a:defRPr sz="2200">
                <a:solidFill>
                  <a:schemeClr val="accent1"/>
                </a:solidFill>
              </a:defRPr>
            </a:lvl5pPr>
            <a:lvl6pPr lvl="5" rtl="0">
              <a:lnSpc>
                <a:spcPct val="103000"/>
              </a:lnSpc>
              <a:spcBef>
                <a:spcPts val="575"/>
              </a:spcBef>
              <a:spcAft>
                <a:spcPts val="0"/>
              </a:spcAft>
              <a:buClr>
                <a:schemeClr val="accent1"/>
              </a:buClr>
              <a:buSzPts val="2200"/>
              <a:buNone/>
              <a:defRPr sz="2200">
                <a:solidFill>
                  <a:schemeClr val="accent1"/>
                </a:solidFill>
              </a:defRPr>
            </a:lvl6pPr>
            <a:lvl7pPr lvl="6" rtl="0">
              <a:lnSpc>
                <a:spcPct val="103000"/>
              </a:lnSpc>
              <a:spcBef>
                <a:spcPts val="575"/>
              </a:spcBef>
              <a:spcAft>
                <a:spcPts val="0"/>
              </a:spcAft>
              <a:buClr>
                <a:schemeClr val="accent1"/>
              </a:buClr>
              <a:buSzPts val="2200"/>
              <a:buNone/>
              <a:defRPr sz="2200">
                <a:solidFill>
                  <a:schemeClr val="accent1"/>
                </a:solidFill>
              </a:defRPr>
            </a:lvl7pPr>
            <a:lvl8pPr lvl="7" rtl="0">
              <a:lnSpc>
                <a:spcPct val="103000"/>
              </a:lnSpc>
              <a:spcBef>
                <a:spcPts val="575"/>
              </a:spcBef>
              <a:spcAft>
                <a:spcPts val="0"/>
              </a:spcAft>
              <a:buClr>
                <a:schemeClr val="accent1"/>
              </a:buClr>
              <a:buSzPts val="2200"/>
              <a:buNone/>
              <a:defRPr sz="2200">
                <a:solidFill>
                  <a:schemeClr val="accent1"/>
                </a:solidFill>
              </a:defRPr>
            </a:lvl8pPr>
            <a:lvl9pPr lvl="8" rtl="0">
              <a:lnSpc>
                <a:spcPct val="103000"/>
              </a:lnSpc>
              <a:spcBef>
                <a:spcPts val="575"/>
              </a:spcBef>
              <a:spcAft>
                <a:spcPts val="575"/>
              </a:spcAft>
              <a:buClr>
                <a:schemeClr val="accent1"/>
              </a:buClr>
              <a:buSzPts val="2200"/>
              <a:buNone/>
              <a:defRPr sz="2200">
                <a:solidFill>
                  <a:schemeClr val="accent1"/>
                </a:solidFill>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1 - Panelist Slide - 3-Up">
  <p:cSld name="Basic_4_1_1_1_1_1_1_2_1_1_3">
    <p:spTree>
      <p:nvGrpSpPr>
        <p:cNvPr id="630" name="Shape 630"/>
        <p:cNvGrpSpPr/>
        <p:nvPr/>
      </p:nvGrpSpPr>
      <p:grpSpPr>
        <a:xfrm>
          <a:off x="0" y="0"/>
          <a:ext cx="0" cy="0"/>
          <a:chOff x="0" y="0"/>
          <a:chExt cx="0" cy="0"/>
        </a:xfrm>
      </p:grpSpPr>
      <p:sp>
        <p:nvSpPr>
          <p:cNvPr id="631" name="Google Shape;631;p64"/>
          <p:cNvSpPr txBox="1"/>
          <p:nvPr>
            <p:ph idx="1" type="subTitle"/>
          </p:nvPr>
        </p:nvSpPr>
        <p:spPr>
          <a:xfrm>
            <a:off x="576075" y="6446375"/>
            <a:ext cx="72657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632" name="Google Shape;632;p64"/>
          <p:cNvSpPr txBox="1"/>
          <p:nvPr>
            <p:ph idx="2" type="body"/>
          </p:nvPr>
        </p:nvSpPr>
        <p:spPr>
          <a:xfrm>
            <a:off x="4352544"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633" name="Google Shape;633;p64"/>
          <p:cNvSpPr txBox="1"/>
          <p:nvPr>
            <p:ph idx="3" type="body"/>
          </p:nvPr>
        </p:nvSpPr>
        <p:spPr>
          <a:xfrm>
            <a:off x="576072"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634" name="Google Shape;634;p64"/>
          <p:cNvSpPr/>
          <p:nvPr>
            <p:ph idx="4" type="pic"/>
          </p:nvPr>
        </p:nvSpPr>
        <p:spPr>
          <a:xfrm>
            <a:off x="920050" y="1920150"/>
            <a:ext cx="2795100" cy="2795100"/>
          </a:xfrm>
          <a:prstGeom prst="ellipse">
            <a:avLst/>
          </a:prstGeom>
          <a:noFill/>
          <a:ln>
            <a:noFill/>
          </a:ln>
        </p:spPr>
      </p:sp>
      <p:sp>
        <p:nvSpPr>
          <p:cNvPr id="635" name="Google Shape;635;p64"/>
          <p:cNvSpPr/>
          <p:nvPr>
            <p:ph idx="5" type="pic"/>
          </p:nvPr>
        </p:nvSpPr>
        <p:spPr>
          <a:xfrm>
            <a:off x="4696863" y="1920150"/>
            <a:ext cx="2795100" cy="2795100"/>
          </a:xfrm>
          <a:prstGeom prst="ellipse">
            <a:avLst/>
          </a:prstGeom>
          <a:noFill/>
          <a:ln>
            <a:noFill/>
          </a:ln>
        </p:spPr>
      </p:sp>
      <p:sp>
        <p:nvSpPr>
          <p:cNvPr id="636" name="Google Shape;636;p64"/>
          <p:cNvSpPr/>
          <p:nvPr>
            <p:ph idx="6" type="pic"/>
          </p:nvPr>
        </p:nvSpPr>
        <p:spPr>
          <a:xfrm>
            <a:off x="8472838" y="1920150"/>
            <a:ext cx="2795100" cy="2795100"/>
          </a:xfrm>
          <a:prstGeom prst="ellipse">
            <a:avLst/>
          </a:prstGeom>
          <a:noFill/>
          <a:ln>
            <a:noFill/>
          </a:ln>
        </p:spPr>
      </p:sp>
      <p:pic>
        <p:nvPicPr>
          <p:cNvPr descr="pasted-image.pdf" id="637" name="Google Shape;637;p64"/>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638" name="Google Shape;638;p64"/>
          <p:cNvSpPr txBox="1"/>
          <p:nvPr>
            <p:ph idx="7"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descr="Google Shape;653;p89" id="639" name="Google Shape;639;p64"/>
          <p:cNvPicPr preferRelativeResize="0"/>
          <p:nvPr/>
        </p:nvPicPr>
        <p:blipFill rotWithShape="1">
          <a:blip r:embed="rId3">
            <a:alphaModFix/>
          </a:blip>
          <a:srcRect b="438" l="156" r="13045" t="0"/>
          <a:stretch/>
        </p:blipFill>
        <p:spPr>
          <a:xfrm>
            <a:off x="10813987" y="5573200"/>
            <a:ext cx="1374849" cy="1284801"/>
          </a:xfrm>
          <a:prstGeom prst="rect">
            <a:avLst/>
          </a:prstGeom>
          <a:noFill/>
          <a:ln>
            <a:noFill/>
          </a:ln>
        </p:spPr>
      </p:pic>
      <p:sp>
        <p:nvSpPr>
          <p:cNvPr id="640" name="Google Shape;640;p64"/>
          <p:cNvSpPr txBox="1"/>
          <p:nvPr>
            <p:ph idx="8" type="body"/>
          </p:nvPr>
        </p:nvSpPr>
        <p:spPr>
          <a:xfrm>
            <a:off x="8129016" y="4956048"/>
            <a:ext cx="3483900" cy="1143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641" name="Google Shape;641;p64"/>
          <p:cNvSpPr txBox="1"/>
          <p:nvPr>
            <p:ph type="title"/>
          </p:nvPr>
        </p:nvSpPr>
        <p:spPr>
          <a:xfrm>
            <a:off x="576072" y="6620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Font typeface="Poppins SemiBold"/>
              <a:buNone/>
              <a:defRPr sz="3200">
                <a:solidFill>
                  <a:schemeClr val="accent1"/>
                </a:solidFill>
              </a:defRPr>
            </a:lvl1pPr>
            <a:lvl2pPr lvl="1" rtl="0" algn="l">
              <a:spcBef>
                <a:spcPts val="0"/>
              </a:spcBef>
              <a:spcAft>
                <a:spcPts val="0"/>
              </a:spcAft>
              <a:buSzPts val="3200"/>
              <a:buFont typeface="Poppins"/>
              <a:buNone/>
              <a:defRPr b="1">
                <a:latin typeface="Poppins"/>
                <a:ea typeface="Poppins"/>
                <a:cs typeface="Poppins"/>
                <a:sym typeface="Poppins"/>
              </a:defRPr>
            </a:lvl2pPr>
            <a:lvl3pPr lvl="2" rtl="0" algn="l">
              <a:spcBef>
                <a:spcPts val="0"/>
              </a:spcBef>
              <a:spcAft>
                <a:spcPts val="0"/>
              </a:spcAft>
              <a:buSzPts val="3200"/>
              <a:buFont typeface="Poppins"/>
              <a:buNone/>
              <a:defRPr b="1">
                <a:latin typeface="Poppins"/>
                <a:ea typeface="Poppins"/>
                <a:cs typeface="Poppins"/>
                <a:sym typeface="Poppins"/>
              </a:defRPr>
            </a:lvl3pPr>
            <a:lvl4pPr lvl="3" rtl="0" algn="l">
              <a:spcBef>
                <a:spcPts val="0"/>
              </a:spcBef>
              <a:spcAft>
                <a:spcPts val="0"/>
              </a:spcAft>
              <a:buSzPts val="3200"/>
              <a:buFont typeface="Poppins"/>
              <a:buNone/>
              <a:defRPr b="1">
                <a:latin typeface="Poppins"/>
                <a:ea typeface="Poppins"/>
                <a:cs typeface="Poppins"/>
                <a:sym typeface="Poppins"/>
              </a:defRPr>
            </a:lvl4pPr>
            <a:lvl5pPr lvl="4" rtl="0" algn="l">
              <a:spcBef>
                <a:spcPts val="0"/>
              </a:spcBef>
              <a:spcAft>
                <a:spcPts val="0"/>
              </a:spcAft>
              <a:buSzPts val="3200"/>
              <a:buFont typeface="Poppins"/>
              <a:buNone/>
              <a:defRPr b="1">
                <a:latin typeface="Poppins"/>
                <a:ea typeface="Poppins"/>
                <a:cs typeface="Poppins"/>
                <a:sym typeface="Poppins"/>
              </a:defRPr>
            </a:lvl5pPr>
            <a:lvl6pPr lvl="5" rtl="0" algn="l">
              <a:spcBef>
                <a:spcPts val="0"/>
              </a:spcBef>
              <a:spcAft>
                <a:spcPts val="0"/>
              </a:spcAft>
              <a:buSzPts val="3200"/>
              <a:buFont typeface="Poppins"/>
              <a:buNone/>
              <a:defRPr b="1">
                <a:latin typeface="Poppins"/>
                <a:ea typeface="Poppins"/>
                <a:cs typeface="Poppins"/>
                <a:sym typeface="Poppins"/>
              </a:defRPr>
            </a:lvl6pPr>
            <a:lvl7pPr lvl="6" rtl="0" algn="l">
              <a:spcBef>
                <a:spcPts val="0"/>
              </a:spcBef>
              <a:spcAft>
                <a:spcPts val="0"/>
              </a:spcAft>
              <a:buSzPts val="3200"/>
              <a:buFont typeface="Poppins"/>
              <a:buNone/>
              <a:defRPr b="1">
                <a:latin typeface="Poppins"/>
                <a:ea typeface="Poppins"/>
                <a:cs typeface="Poppins"/>
                <a:sym typeface="Poppins"/>
              </a:defRPr>
            </a:lvl7pPr>
            <a:lvl8pPr lvl="7" rtl="0" algn="l">
              <a:spcBef>
                <a:spcPts val="0"/>
              </a:spcBef>
              <a:spcAft>
                <a:spcPts val="0"/>
              </a:spcAft>
              <a:buSzPts val="3200"/>
              <a:buFont typeface="Poppins"/>
              <a:buNone/>
              <a:defRPr b="1">
                <a:latin typeface="Poppins"/>
                <a:ea typeface="Poppins"/>
                <a:cs typeface="Poppins"/>
                <a:sym typeface="Poppins"/>
              </a:defRPr>
            </a:lvl8pPr>
            <a:lvl9pPr lvl="8" rtl="0" algn="l">
              <a:spcBef>
                <a:spcPts val="0"/>
              </a:spcBef>
              <a:spcAft>
                <a:spcPts val="0"/>
              </a:spcAft>
              <a:buSzPts val="3200"/>
              <a:buFont typeface="Poppins"/>
              <a:buNone/>
              <a:defRPr b="1">
                <a:latin typeface="Poppins"/>
                <a:ea typeface="Poppins"/>
                <a:cs typeface="Poppins"/>
                <a:sym typeface="Poppins"/>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2 - Panelist Slide - 4-Up 1">
  <p:cSld name="Basic_4_1_1_1_1_1_1_2_1_1_1_3">
    <p:spTree>
      <p:nvGrpSpPr>
        <p:cNvPr id="642" name="Shape 642"/>
        <p:cNvGrpSpPr/>
        <p:nvPr/>
      </p:nvGrpSpPr>
      <p:grpSpPr>
        <a:xfrm>
          <a:off x="0" y="0"/>
          <a:ext cx="0" cy="0"/>
          <a:chOff x="0" y="0"/>
          <a:chExt cx="0" cy="0"/>
        </a:xfrm>
      </p:grpSpPr>
      <p:pic>
        <p:nvPicPr>
          <p:cNvPr descr="Google Shape;653;p89" id="643" name="Google Shape;643;p65"/>
          <p:cNvPicPr preferRelativeResize="0"/>
          <p:nvPr/>
        </p:nvPicPr>
        <p:blipFill rotWithShape="1">
          <a:blip r:embed="rId2">
            <a:alphaModFix/>
          </a:blip>
          <a:srcRect b="438" l="156" r="13045" t="0"/>
          <a:stretch/>
        </p:blipFill>
        <p:spPr>
          <a:xfrm>
            <a:off x="10813987" y="5573200"/>
            <a:ext cx="1374849" cy="1284801"/>
          </a:xfrm>
          <a:prstGeom prst="rect">
            <a:avLst/>
          </a:prstGeom>
          <a:noFill/>
          <a:ln>
            <a:noFill/>
          </a:ln>
        </p:spPr>
      </p:pic>
      <p:sp>
        <p:nvSpPr>
          <p:cNvPr id="644" name="Google Shape;644;p65"/>
          <p:cNvSpPr txBox="1"/>
          <p:nvPr>
            <p:ph idx="1" type="body"/>
          </p:nvPr>
        </p:nvSpPr>
        <p:spPr>
          <a:xfrm>
            <a:off x="9070848"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645" name="Google Shape;645;p65"/>
          <p:cNvSpPr txBox="1"/>
          <p:nvPr>
            <p:ph idx="2" type="body"/>
          </p:nvPr>
        </p:nvSpPr>
        <p:spPr>
          <a:xfrm>
            <a:off x="624535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646" name="Google Shape;646;p65"/>
          <p:cNvSpPr txBox="1"/>
          <p:nvPr>
            <p:ph idx="3" type="body"/>
          </p:nvPr>
        </p:nvSpPr>
        <p:spPr>
          <a:xfrm>
            <a:off x="341071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647" name="Google Shape;647;p65"/>
          <p:cNvSpPr txBox="1"/>
          <p:nvPr>
            <p:ph idx="4" type="body"/>
          </p:nvPr>
        </p:nvSpPr>
        <p:spPr>
          <a:xfrm>
            <a:off x="576072" y="4389120"/>
            <a:ext cx="2532900" cy="1710000"/>
          </a:xfrm>
          <a:prstGeom prst="rect">
            <a:avLst/>
          </a:prstGeom>
          <a:noFill/>
          <a:ln>
            <a:noFill/>
          </a:ln>
        </p:spPr>
        <p:txBody>
          <a:bodyPr anchorCtr="0" anchor="t" bIns="0" lIns="0" spcFirstLastPara="1" rIns="0" wrap="square" tIns="0">
            <a:noAutofit/>
          </a:bodyPr>
          <a:lstStyle>
            <a:lvl1pPr indent="-355600" lvl="0" marL="457200" marR="0" rtl="0" algn="ctr">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ctr">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ctr">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ctr">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ctr">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ctr">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ctr">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pic>
        <p:nvPicPr>
          <p:cNvPr descr="pasted-image.pdf" id="648" name="Google Shape;648;p65"/>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649" name="Google Shape;649;p65"/>
          <p:cNvSpPr txBox="1"/>
          <p:nvPr>
            <p:ph idx="5" type="subTitle"/>
          </p:nvPr>
        </p:nvSpPr>
        <p:spPr>
          <a:xfrm>
            <a:off x="576075" y="6446375"/>
            <a:ext cx="4440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
        <p:nvSpPr>
          <p:cNvPr id="650" name="Google Shape;650;p65"/>
          <p:cNvSpPr/>
          <p:nvPr>
            <p:ph idx="6" type="pic"/>
          </p:nvPr>
        </p:nvSpPr>
        <p:spPr>
          <a:xfrm>
            <a:off x="705050" y="1906300"/>
            <a:ext cx="2282700" cy="2282700"/>
          </a:xfrm>
          <a:prstGeom prst="ellipse">
            <a:avLst/>
          </a:prstGeom>
          <a:noFill/>
          <a:ln>
            <a:noFill/>
          </a:ln>
        </p:spPr>
      </p:sp>
      <p:sp>
        <p:nvSpPr>
          <p:cNvPr id="651" name="Google Shape;651;p65"/>
          <p:cNvSpPr/>
          <p:nvPr>
            <p:ph idx="7" type="pic"/>
          </p:nvPr>
        </p:nvSpPr>
        <p:spPr>
          <a:xfrm>
            <a:off x="3537025" y="1906300"/>
            <a:ext cx="2282700" cy="2282700"/>
          </a:xfrm>
          <a:prstGeom prst="ellipse">
            <a:avLst/>
          </a:prstGeom>
          <a:noFill/>
          <a:ln>
            <a:noFill/>
          </a:ln>
        </p:spPr>
      </p:sp>
      <p:sp>
        <p:nvSpPr>
          <p:cNvPr id="652" name="Google Shape;652;p65"/>
          <p:cNvSpPr/>
          <p:nvPr>
            <p:ph idx="8" type="pic"/>
          </p:nvPr>
        </p:nvSpPr>
        <p:spPr>
          <a:xfrm>
            <a:off x="6369000" y="1906300"/>
            <a:ext cx="2282700" cy="2282700"/>
          </a:xfrm>
          <a:prstGeom prst="ellipse">
            <a:avLst/>
          </a:prstGeom>
          <a:noFill/>
          <a:ln>
            <a:noFill/>
          </a:ln>
        </p:spPr>
      </p:sp>
      <p:sp>
        <p:nvSpPr>
          <p:cNvPr id="653" name="Google Shape;653;p65"/>
          <p:cNvSpPr/>
          <p:nvPr>
            <p:ph idx="9" type="pic"/>
          </p:nvPr>
        </p:nvSpPr>
        <p:spPr>
          <a:xfrm>
            <a:off x="9250925" y="1906300"/>
            <a:ext cx="2282700" cy="2282700"/>
          </a:xfrm>
          <a:prstGeom prst="ellipse">
            <a:avLst/>
          </a:prstGeom>
          <a:noFill/>
          <a:ln>
            <a:noFill/>
          </a:ln>
        </p:spPr>
      </p:sp>
      <p:sp>
        <p:nvSpPr>
          <p:cNvPr id="654" name="Google Shape;654;p65"/>
          <p:cNvSpPr txBox="1"/>
          <p:nvPr>
            <p:ph idx="13" type="subTitle"/>
          </p:nvPr>
        </p:nvSpPr>
        <p:spPr>
          <a:xfrm>
            <a:off x="576075" y="1115568"/>
            <a:ext cx="10396800" cy="6309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655" name="Google Shape;655;p65"/>
          <p:cNvSpPr txBox="1"/>
          <p:nvPr>
            <p:ph type="title"/>
          </p:nvPr>
        </p:nvSpPr>
        <p:spPr>
          <a:xfrm>
            <a:off x="576072" y="66200"/>
            <a:ext cx="10397400" cy="9906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Font typeface="Poppins SemiBold"/>
              <a:buNone/>
              <a:defRPr sz="3200">
                <a:solidFill>
                  <a:schemeClr val="accent1"/>
                </a:solidFill>
              </a:defRPr>
            </a:lvl1pPr>
            <a:lvl2pPr lvl="1" rtl="0" algn="l">
              <a:spcBef>
                <a:spcPts val="0"/>
              </a:spcBef>
              <a:spcAft>
                <a:spcPts val="0"/>
              </a:spcAft>
              <a:buSzPts val="3200"/>
              <a:buFont typeface="Poppins"/>
              <a:buNone/>
              <a:defRPr b="1">
                <a:latin typeface="Poppins"/>
                <a:ea typeface="Poppins"/>
                <a:cs typeface="Poppins"/>
                <a:sym typeface="Poppins"/>
              </a:defRPr>
            </a:lvl2pPr>
            <a:lvl3pPr lvl="2" rtl="0" algn="l">
              <a:spcBef>
                <a:spcPts val="0"/>
              </a:spcBef>
              <a:spcAft>
                <a:spcPts val="0"/>
              </a:spcAft>
              <a:buSzPts val="3200"/>
              <a:buFont typeface="Poppins"/>
              <a:buNone/>
              <a:defRPr b="1">
                <a:latin typeface="Poppins"/>
                <a:ea typeface="Poppins"/>
                <a:cs typeface="Poppins"/>
                <a:sym typeface="Poppins"/>
              </a:defRPr>
            </a:lvl3pPr>
            <a:lvl4pPr lvl="3" rtl="0" algn="l">
              <a:spcBef>
                <a:spcPts val="0"/>
              </a:spcBef>
              <a:spcAft>
                <a:spcPts val="0"/>
              </a:spcAft>
              <a:buSzPts val="3200"/>
              <a:buFont typeface="Poppins"/>
              <a:buNone/>
              <a:defRPr b="1">
                <a:latin typeface="Poppins"/>
                <a:ea typeface="Poppins"/>
                <a:cs typeface="Poppins"/>
                <a:sym typeface="Poppins"/>
              </a:defRPr>
            </a:lvl4pPr>
            <a:lvl5pPr lvl="4" rtl="0" algn="l">
              <a:spcBef>
                <a:spcPts val="0"/>
              </a:spcBef>
              <a:spcAft>
                <a:spcPts val="0"/>
              </a:spcAft>
              <a:buSzPts val="3200"/>
              <a:buFont typeface="Poppins"/>
              <a:buNone/>
              <a:defRPr b="1">
                <a:latin typeface="Poppins"/>
                <a:ea typeface="Poppins"/>
                <a:cs typeface="Poppins"/>
                <a:sym typeface="Poppins"/>
              </a:defRPr>
            </a:lvl5pPr>
            <a:lvl6pPr lvl="5" rtl="0" algn="l">
              <a:spcBef>
                <a:spcPts val="0"/>
              </a:spcBef>
              <a:spcAft>
                <a:spcPts val="0"/>
              </a:spcAft>
              <a:buSzPts val="3200"/>
              <a:buFont typeface="Poppins"/>
              <a:buNone/>
              <a:defRPr b="1">
                <a:latin typeface="Poppins"/>
                <a:ea typeface="Poppins"/>
                <a:cs typeface="Poppins"/>
                <a:sym typeface="Poppins"/>
              </a:defRPr>
            </a:lvl6pPr>
            <a:lvl7pPr lvl="6" rtl="0" algn="l">
              <a:spcBef>
                <a:spcPts val="0"/>
              </a:spcBef>
              <a:spcAft>
                <a:spcPts val="0"/>
              </a:spcAft>
              <a:buSzPts val="3200"/>
              <a:buFont typeface="Poppins"/>
              <a:buNone/>
              <a:defRPr b="1">
                <a:latin typeface="Poppins"/>
                <a:ea typeface="Poppins"/>
                <a:cs typeface="Poppins"/>
                <a:sym typeface="Poppins"/>
              </a:defRPr>
            </a:lvl7pPr>
            <a:lvl8pPr lvl="7" rtl="0" algn="l">
              <a:spcBef>
                <a:spcPts val="0"/>
              </a:spcBef>
              <a:spcAft>
                <a:spcPts val="0"/>
              </a:spcAft>
              <a:buSzPts val="3200"/>
              <a:buFont typeface="Poppins"/>
              <a:buNone/>
              <a:defRPr b="1">
                <a:latin typeface="Poppins"/>
                <a:ea typeface="Poppins"/>
                <a:cs typeface="Poppins"/>
                <a:sym typeface="Poppins"/>
              </a:defRPr>
            </a:lvl8pPr>
            <a:lvl9pPr lvl="8" rtl="0" algn="l">
              <a:spcBef>
                <a:spcPts val="0"/>
              </a:spcBef>
              <a:spcAft>
                <a:spcPts val="0"/>
              </a:spcAft>
              <a:buSzPts val="3200"/>
              <a:buFont typeface="Poppins"/>
              <a:buNone/>
              <a:defRPr b="1">
                <a:latin typeface="Poppins"/>
                <a:ea typeface="Poppins"/>
                <a:cs typeface="Poppins"/>
                <a:sym typeface="Poppins"/>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J1 - Statement Slide - A">
  <p:cSld name="Basic_4_1_1_1_1_1_1_1_1_1_3">
    <p:bg>
      <p:bgPr>
        <a:solidFill>
          <a:schemeClr val="lt1"/>
        </a:solidFill>
      </p:bgPr>
    </p:bg>
    <p:spTree>
      <p:nvGrpSpPr>
        <p:cNvPr id="656" name="Shape 656"/>
        <p:cNvGrpSpPr/>
        <p:nvPr/>
      </p:nvGrpSpPr>
      <p:grpSpPr>
        <a:xfrm>
          <a:off x="0" y="0"/>
          <a:ext cx="0" cy="0"/>
          <a:chOff x="0" y="0"/>
          <a:chExt cx="0" cy="0"/>
        </a:xfrm>
      </p:grpSpPr>
      <p:sp>
        <p:nvSpPr>
          <p:cNvPr id="657" name="Google Shape;657;p66"/>
          <p:cNvSpPr/>
          <p:nvPr/>
        </p:nvSpPr>
        <p:spPr>
          <a:xfrm>
            <a:off x="8238817" y="0"/>
            <a:ext cx="3950009" cy="5863662"/>
          </a:xfrm>
          <a:custGeom>
            <a:rect b="b" l="l" r="r" t="t"/>
            <a:pathLst>
              <a:path extrusionOk="0" h="5863662" w="3950009">
                <a:moveTo>
                  <a:pt x="1632048" y="0"/>
                </a:moveTo>
                <a:lnTo>
                  <a:pt x="3950009" y="0"/>
                </a:lnTo>
                <a:lnTo>
                  <a:pt x="3950009" y="5748665"/>
                </a:lnTo>
                <a:lnTo>
                  <a:pt x="3749327" y="5800266"/>
                </a:lnTo>
                <a:cubicBezTo>
                  <a:pt x="3546193" y="5841833"/>
                  <a:pt x="3335870" y="5863662"/>
                  <a:pt x="3120448" y="5863662"/>
                </a:cubicBezTo>
                <a:cubicBezTo>
                  <a:pt x="1397072" y="5863662"/>
                  <a:pt x="0" y="4466590"/>
                  <a:pt x="0" y="2743214"/>
                </a:cubicBezTo>
                <a:cubicBezTo>
                  <a:pt x="0" y="1666104"/>
                  <a:pt x="545731" y="716457"/>
                  <a:pt x="1375776" y="155690"/>
                </a:cubicBezTo>
                <a:close/>
              </a:path>
            </a:pathLst>
          </a:custGeom>
          <a:solidFill>
            <a:srgbClr val="CFE9FE"/>
          </a:solid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368"/>
              <a:buFont typeface="Arial"/>
              <a:buNone/>
            </a:pPr>
            <a:r>
              <a:t/>
            </a:r>
            <a:endParaRPr b="0" i="0" sz="1368" u="none" cap="none" strike="noStrike">
              <a:solidFill>
                <a:srgbClr val="0B5CAB"/>
              </a:solidFill>
              <a:latin typeface="Arial"/>
              <a:ea typeface="Arial"/>
              <a:cs typeface="Arial"/>
              <a:sym typeface="Arial"/>
            </a:endParaRPr>
          </a:p>
        </p:txBody>
      </p:sp>
      <p:pic>
        <p:nvPicPr>
          <p:cNvPr descr="Google Shape;941;p65" id="658" name="Google Shape;658;p66"/>
          <p:cNvPicPr preferRelativeResize="0"/>
          <p:nvPr/>
        </p:nvPicPr>
        <p:blipFill rotWithShape="1">
          <a:blip r:embed="rId2">
            <a:alphaModFix/>
          </a:blip>
          <a:srcRect b="0" l="0" r="36708" t="6041"/>
          <a:stretch/>
        </p:blipFill>
        <p:spPr>
          <a:xfrm>
            <a:off x="8238898" y="0"/>
            <a:ext cx="3949852" cy="5863684"/>
          </a:xfrm>
          <a:custGeom>
            <a:rect b="b" l="l" r="r" t="t"/>
            <a:pathLst>
              <a:path extrusionOk="0" h="5863684" w="3949852">
                <a:moveTo>
                  <a:pt x="0" y="0"/>
                </a:moveTo>
                <a:lnTo>
                  <a:pt x="3949852" y="0"/>
                </a:lnTo>
                <a:lnTo>
                  <a:pt x="3949852" y="5863684"/>
                </a:lnTo>
                <a:lnTo>
                  <a:pt x="0" y="5863684"/>
                </a:lnTo>
                <a:close/>
              </a:path>
            </a:pathLst>
          </a:custGeom>
          <a:noFill/>
          <a:ln>
            <a:noFill/>
          </a:ln>
        </p:spPr>
      </p:pic>
      <p:pic>
        <p:nvPicPr>
          <p:cNvPr descr="Google Shape;945;p65" id="659" name="Google Shape;659;p66"/>
          <p:cNvPicPr preferRelativeResize="0"/>
          <p:nvPr/>
        </p:nvPicPr>
        <p:blipFill rotWithShape="1">
          <a:blip r:embed="rId3">
            <a:alphaModFix/>
          </a:blip>
          <a:srcRect b="39282" l="10259" r="10274" t="10258"/>
          <a:stretch/>
        </p:blipFill>
        <p:spPr>
          <a:xfrm>
            <a:off x="5547441" y="4437604"/>
            <a:ext cx="3802518" cy="2420396"/>
          </a:xfrm>
          <a:custGeom>
            <a:rect b="b" l="l" r="r" t="t"/>
            <a:pathLst>
              <a:path extrusionOk="0" h="2420396" w="3802518">
                <a:moveTo>
                  <a:pt x="1901435" y="0"/>
                </a:moveTo>
                <a:cubicBezTo>
                  <a:pt x="2951353" y="0"/>
                  <a:pt x="3802518" y="853305"/>
                  <a:pt x="3802518" y="1905862"/>
                </a:cubicBezTo>
                <a:cubicBezTo>
                  <a:pt x="3802518" y="2037453"/>
                  <a:pt x="3789219" y="2165932"/>
                  <a:pt x="3763894" y="2290019"/>
                </a:cubicBezTo>
                <a:lnTo>
                  <a:pt x="3730459" y="2420396"/>
                </a:lnTo>
                <a:lnTo>
                  <a:pt x="72074" y="2420396"/>
                </a:lnTo>
                <a:lnTo>
                  <a:pt x="38632" y="2290019"/>
                </a:lnTo>
                <a:cubicBezTo>
                  <a:pt x="13303" y="2165932"/>
                  <a:pt x="0" y="2037453"/>
                  <a:pt x="0" y="1905862"/>
                </a:cubicBezTo>
                <a:cubicBezTo>
                  <a:pt x="0" y="853305"/>
                  <a:pt x="851342" y="0"/>
                  <a:pt x="1901435" y="0"/>
                </a:cubicBezTo>
                <a:close/>
              </a:path>
            </a:pathLst>
          </a:custGeom>
          <a:noFill/>
          <a:ln>
            <a:noFill/>
          </a:ln>
        </p:spPr>
      </p:pic>
      <p:pic>
        <p:nvPicPr>
          <p:cNvPr descr="pasted-image.pdf" id="660" name="Google Shape;660;p66"/>
          <p:cNvPicPr preferRelativeResize="0"/>
          <p:nvPr/>
        </p:nvPicPr>
        <p:blipFill rotWithShape="1">
          <a:blip r:embed="rId4">
            <a:alphaModFix/>
          </a:blip>
          <a:srcRect b="0" l="0" r="0" t="0"/>
          <a:stretch/>
        </p:blipFill>
        <p:spPr>
          <a:xfrm>
            <a:off x="11030573" y="565460"/>
            <a:ext cx="635734" cy="445095"/>
          </a:xfrm>
          <a:prstGeom prst="rect">
            <a:avLst/>
          </a:prstGeom>
          <a:noFill/>
          <a:ln>
            <a:noFill/>
          </a:ln>
        </p:spPr>
      </p:pic>
      <p:pic>
        <p:nvPicPr>
          <p:cNvPr id="661" name="Google Shape;661;p66"/>
          <p:cNvPicPr preferRelativeResize="0"/>
          <p:nvPr/>
        </p:nvPicPr>
        <p:blipFill rotWithShape="1">
          <a:blip r:embed="rId5">
            <a:alphaModFix/>
          </a:blip>
          <a:srcRect b="0" l="0" r="0" t="0"/>
          <a:stretch/>
        </p:blipFill>
        <p:spPr>
          <a:xfrm flipH="1">
            <a:off x="9722999" y="1513225"/>
            <a:ext cx="1089586" cy="223500"/>
          </a:xfrm>
          <a:prstGeom prst="rect">
            <a:avLst/>
          </a:prstGeom>
          <a:noFill/>
          <a:ln>
            <a:noFill/>
          </a:ln>
        </p:spPr>
      </p:pic>
      <p:sp>
        <p:nvSpPr>
          <p:cNvPr id="662" name="Google Shape;662;p66"/>
          <p:cNvSpPr txBox="1"/>
          <p:nvPr>
            <p:ph type="title"/>
          </p:nvPr>
        </p:nvSpPr>
        <p:spPr>
          <a:xfrm>
            <a:off x="576075" y="508300"/>
            <a:ext cx="6315000" cy="34512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2400"/>
              <a:buNone/>
              <a:defRPr sz="4200">
                <a:solidFill>
                  <a:schemeClr val="accent1"/>
                </a:solidFill>
              </a:defRPr>
            </a:lvl1pPr>
            <a:lvl2pPr lvl="1" rtl="0" algn="l">
              <a:spcBef>
                <a:spcPts val="30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sp>
        <p:nvSpPr>
          <p:cNvPr id="663" name="Google Shape;663;p66"/>
          <p:cNvSpPr txBox="1"/>
          <p:nvPr>
            <p:ph idx="1" type="subTitle"/>
          </p:nvPr>
        </p:nvSpPr>
        <p:spPr>
          <a:xfrm>
            <a:off x="576075" y="4105650"/>
            <a:ext cx="4721700" cy="19938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000"/>
              <a:buNone/>
              <a:defRPr>
                <a:solidFill>
                  <a:schemeClr val="accent1"/>
                </a:solidFill>
              </a:defRPr>
            </a:lvl1pPr>
            <a:lvl2pPr lvl="1" rtl="0">
              <a:lnSpc>
                <a:spcPct val="95000"/>
              </a:lnSpc>
              <a:spcBef>
                <a:spcPts val="0"/>
              </a:spcBef>
              <a:spcAft>
                <a:spcPts val="0"/>
              </a:spcAft>
              <a:buSzPts val="2400"/>
              <a:buNone/>
              <a:defRPr sz="2400"/>
            </a:lvl2pPr>
            <a:lvl3pPr lvl="2" rtl="0">
              <a:lnSpc>
                <a:spcPct val="95000"/>
              </a:lnSpc>
              <a:spcBef>
                <a:spcPts val="300"/>
              </a:spcBef>
              <a:spcAft>
                <a:spcPts val="0"/>
              </a:spcAft>
              <a:buSzPts val="2400"/>
              <a:buNone/>
              <a:defRPr sz="2400"/>
            </a:lvl3pPr>
            <a:lvl4pPr lvl="3" rtl="0">
              <a:lnSpc>
                <a:spcPct val="95000"/>
              </a:lnSpc>
              <a:spcBef>
                <a:spcPts val="300"/>
              </a:spcBef>
              <a:spcAft>
                <a:spcPts val="0"/>
              </a:spcAft>
              <a:buSzPts val="2400"/>
              <a:buNone/>
              <a:defRPr sz="2400"/>
            </a:lvl4pPr>
            <a:lvl5pPr lvl="4" rtl="0">
              <a:lnSpc>
                <a:spcPct val="95000"/>
              </a:lnSpc>
              <a:spcBef>
                <a:spcPts val="300"/>
              </a:spcBef>
              <a:spcAft>
                <a:spcPts val="0"/>
              </a:spcAft>
              <a:buSzPts val="2400"/>
              <a:buNone/>
              <a:defRPr sz="2400"/>
            </a:lvl5pPr>
            <a:lvl6pPr lvl="5" rtl="0">
              <a:lnSpc>
                <a:spcPct val="95000"/>
              </a:lnSpc>
              <a:spcBef>
                <a:spcPts val="300"/>
              </a:spcBef>
              <a:spcAft>
                <a:spcPts val="0"/>
              </a:spcAft>
              <a:buSzPts val="2400"/>
              <a:buNone/>
              <a:defRPr sz="2400"/>
            </a:lvl6pPr>
            <a:lvl7pPr lvl="6" rtl="0">
              <a:lnSpc>
                <a:spcPct val="95000"/>
              </a:lnSpc>
              <a:spcBef>
                <a:spcPts val="300"/>
              </a:spcBef>
              <a:spcAft>
                <a:spcPts val="0"/>
              </a:spcAft>
              <a:buSzPts val="2400"/>
              <a:buNone/>
              <a:defRPr sz="2400"/>
            </a:lvl7pPr>
            <a:lvl8pPr lvl="7" rtl="0">
              <a:lnSpc>
                <a:spcPct val="95000"/>
              </a:lnSpc>
              <a:spcBef>
                <a:spcPts val="300"/>
              </a:spcBef>
              <a:spcAft>
                <a:spcPts val="0"/>
              </a:spcAft>
              <a:buSzPts val="2400"/>
              <a:buNone/>
              <a:defRPr sz="2400"/>
            </a:lvl8pPr>
            <a:lvl9pPr lvl="8" rtl="0">
              <a:lnSpc>
                <a:spcPct val="95000"/>
              </a:lnSpc>
              <a:spcBef>
                <a:spcPts val="300"/>
              </a:spcBef>
              <a:spcAft>
                <a:spcPts val="300"/>
              </a:spcAft>
              <a:buSzPts val="2400"/>
              <a:buNone/>
              <a:defRPr sz="2400"/>
            </a:lvl9pPr>
          </a:lstStyle>
          <a:p/>
        </p:txBody>
      </p:sp>
      <p:grpSp>
        <p:nvGrpSpPr>
          <p:cNvPr id="664" name="Google Shape;664;p66"/>
          <p:cNvGrpSpPr/>
          <p:nvPr/>
        </p:nvGrpSpPr>
        <p:grpSpPr>
          <a:xfrm>
            <a:off x="10513349" y="2324500"/>
            <a:ext cx="1097638" cy="553417"/>
            <a:chOff x="9049192" y="1074147"/>
            <a:chExt cx="1097638" cy="553417"/>
          </a:xfrm>
        </p:grpSpPr>
        <p:pic>
          <p:nvPicPr>
            <p:cNvPr descr="Google Shape;912;p64" id="665" name="Google Shape;665;p66"/>
            <p:cNvPicPr preferRelativeResize="0"/>
            <p:nvPr/>
          </p:nvPicPr>
          <p:blipFill rotWithShape="1">
            <a:blip r:embed="rId6">
              <a:alphaModFix amt="80000"/>
            </a:blip>
            <a:srcRect b="42634" l="0" r="13919" t="0"/>
            <a:stretch/>
          </p:blipFill>
          <p:spPr>
            <a:xfrm flipH="1" rot="-419999">
              <a:off x="9408169" y="1225042"/>
              <a:ext cx="719404" cy="360027"/>
            </a:xfrm>
            <a:prstGeom prst="rect">
              <a:avLst/>
            </a:prstGeom>
            <a:noFill/>
            <a:ln>
              <a:noFill/>
            </a:ln>
          </p:spPr>
        </p:pic>
        <p:pic>
          <p:nvPicPr>
            <p:cNvPr descr="Google Shape;913;p64" id="666" name="Google Shape;666;p66"/>
            <p:cNvPicPr preferRelativeResize="0"/>
            <p:nvPr/>
          </p:nvPicPr>
          <p:blipFill rotWithShape="1">
            <a:blip r:embed="rId6">
              <a:alphaModFix amt="80000"/>
            </a:blip>
            <a:srcRect b="0" l="73653" r="0" t="51186"/>
            <a:stretch/>
          </p:blipFill>
          <p:spPr>
            <a:xfrm flipH="1" rot="-420001">
              <a:off x="9067039" y="1086422"/>
              <a:ext cx="220185" cy="306356"/>
            </a:xfrm>
            <a:prstGeom prst="rect">
              <a:avLst/>
            </a:prstGeom>
            <a:noFill/>
            <a:ln>
              <a:noFill/>
            </a:ln>
          </p:spPr>
        </p:pic>
      </p:gr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1 - Corner - A 1">
  <p:cSld name="Basic_4_1_1_1_1_3_1_3">
    <p:spTree>
      <p:nvGrpSpPr>
        <p:cNvPr id="667" name="Shape 667"/>
        <p:cNvGrpSpPr/>
        <p:nvPr/>
      </p:nvGrpSpPr>
      <p:grpSpPr>
        <a:xfrm>
          <a:off x="0" y="0"/>
          <a:ext cx="0" cy="0"/>
          <a:chOff x="0" y="0"/>
          <a:chExt cx="0" cy="0"/>
        </a:xfrm>
      </p:grpSpPr>
      <p:pic>
        <p:nvPicPr>
          <p:cNvPr descr="pasted-image.pdf" id="668" name="Google Shape;668;p67"/>
          <p:cNvPicPr preferRelativeResize="0"/>
          <p:nvPr/>
        </p:nvPicPr>
        <p:blipFill rotWithShape="1">
          <a:blip r:embed="rId2">
            <a:alphaModFix/>
          </a:blip>
          <a:srcRect b="0" l="0" r="0" t="0"/>
          <a:stretch/>
        </p:blipFill>
        <p:spPr>
          <a:xfrm>
            <a:off x="11030573" y="565460"/>
            <a:ext cx="635728" cy="445091"/>
          </a:xfrm>
          <a:prstGeom prst="rect">
            <a:avLst/>
          </a:prstGeom>
          <a:noFill/>
          <a:ln>
            <a:noFill/>
          </a:ln>
        </p:spPr>
      </p:pic>
      <p:sp>
        <p:nvSpPr>
          <p:cNvPr id="669" name="Google Shape;669;p67"/>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grpSp>
        <p:nvGrpSpPr>
          <p:cNvPr id="670" name="Google Shape;670;p67"/>
          <p:cNvGrpSpPr/>
          <p:nvPr/>
        </p:nvGrpSpPr>
        <p:grpSpPr>
          <a:xfrm>
            <a:off x="5379775" y="1133037"/>
            <a:ext cx="6809186" cy="4715013"/>
            <a:chOff x="5379775" y="1133037"/>
            <a:chExt cx="6809186" cy="4715013"/>
          </a:xfrm>
        </p:grpSpPr>
        <p:sp>
          <p:nvSpPr>
            <p:cNvPr id="671" name="Google Shape;671;p67"/>
            <p:cNvSpPr/>
            <p:nvPr/>
          </p:nvSpPr>
          <p:spPr>
            <a:xfrm>
              <a:off x="5379775" y="3880950"/>
              <a:ext cx="1967100" cy="1967100"/>
            </a:xfrm>
            <a:prstGeom prst="ellipse">
              <a:avLst/>
            </a:prstGeom>
            <a:solidFill>
              <a:srgbClr val="90D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3F3F3"/>
                </a:solidFill>
              </a:endParaRPr>
            </a:p>
          </p:txBody>
        </p:sp>
        <p:sp>
          <p:nvSpPr>
            <p:cNvPr id="672" name="Google Shape;672;p67"/>
            <p:cNvSpPr/>
            <p:nvPr/>
          </p:nvSpPr>
          <p:spPr>
            <a:xfrm flipH="1" rot="5400000">
              <a:off x="10186053" y="1633569"/>
              <a:ext cx="2503440" cy="1502377"/>
            </a:xfrm>
            <a:custGeom>
              <a:rect b="b" l="l" r="r" t="t"/>
              <a:pathLst>
                <a:path extrusionOk="0" h="19141" w="31894">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rgbClr val="90D0FE"/>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3F3F3"/>
                </a:solidFill>
              </a:endParaRPr>
            </a:p>
          </p:txBody>
        </p:sp>
      </p:grpSp>
      <p:sp>
        <p:nvSpPr>
          <p:cNvPr id="673" name="Google Shape;673;p67"/>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674" name="Google Shape;674;p67"/>
          <p:cNvSpPr txBox="1"/>
          <p:nvPr>
            <p:ph idx="2" type="body"/>
          </p:nvPr>
        </p:nvSpPr>
        <p:spPr>
          <a:xfrm>
            <a:off x="576075" y="1783075"/>
            <a:ext cx="4425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675" name="Google Shape;675;p67"/>
          <p:cNvSpPr txBox="1"/>
          <p:nvPr>
            <p:ph idx="3" type="subTitle"/>
          </p:nvPr>
        </p:nvSpPr>
        <p:spPr>
          <a:xfrm>
            <a:off x="5294375" y="6446375"/>
            <a:ext cx="63165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pic>
        <p:nvPicPr>
          <p:cNvPr id="676" name="Google Shape;676;p67"/>
          <p:cNvPicPr preferRelativeResize="0"/>
          <p:nvPr/>
        </p:nvPicPr>
        <p:blipFill>
          <a:blip r:embed="rId3">
            <a:alphaModFix/>
          </a:blip>
          <a:stretch>
            <a:fillRect/>
          </a:stretch>
        </p:blipFill>
        <p:spPr>
          <a:xfrm>
            <a:off x="5341312" y="2418381"/>
            <a:ext cx="6848786" cy="3674281"/>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Basic Blank">
  <p:cSld name="Basic_1_2">
    <p:spTree>
      <p:nvGrpSpPr>
        <p:cNvPr id="677" name="Shape 677"/>
        <p:cNvGrpSpPr/>
        <p:nvPr/>
      </p:nvGrpSpPr>
      <p:grpSpPr>
        <a:xfrm>
          <a:off x="0" y="0"/>
          <a:ext cx="0" cy="0"/>
          <a:chOff x="0" y="0"/>
          <a:chExt cx="0" cy="0"/>
        </a:xfrm>
      </p:grpSpPr>
      <p:sp>
        <p:nvSpPr>
          <p:cNvPr id="678" name="Google Shape;678;p68"/>
          <p:cNvSpPr txBox="1"/>
          <p:nvPr>
            <p:ph idx="1" type="body"/>
          </p:nvPr>
        </p:nvSpPr>
        <p:spPr>
          <a:xfrm>
            <a:off x="571500" y="1621640"/>
            <a:ext cx="11046000" cy="4223700"/>
          </a:xfrm>
          <a:prstGeom prst="rect">
            <a:avLst/>
          </a:prstGeom>
          <a:noFill/>
          <a:ln>
            <a:noFill/>
          </a:ln>
        </p:spPr>
        <p:txBody>
          <a:bodyPr anchorCtr="0" anchor="t" bIns="0" lIns="0" spcFirstLastPara="1" rIns="0" wrap="square" tIns="0">
            <a:noAutofit/>
          </a:bodyPr>
          <a:lstStyle>
            <a:lvl1pPr indent="-355600" lvl="0" marL="457200" rtl="0" algn="l">
              <a:lnSpc>
                <a:spcPct val="100000"/>
              </a:lnSpc>
              <a:spcBef>
                <a:spcPts val="1100"/>
              </a:spcBef>
              <a:spcAft>
                <a:spcPts val="0"/>
              </a:spcAft>
              <a:buClr>
                <a:schemeClr val="accent2"/>
              </a:buClr>
              <a:buSzPts val="2000"/>
              <a:buChar char="●"/>
              <a:defRPr>
                <a:solidFill>
                  <a:schemeClr val="accent2"/>
                </a:solidFill>
              </a:defRPr>
            </a:lvl1pPr>
            <a:lvl2pPr indent="-349250" lvl="1" marL="914400" rtl="0" algn="l">
              <a:lnSpc>
                <a:spcPct val="100000"/>
              </a:lnSpc>
              <a:spcBef>
                <a:spcPts val="300"/>
              </a:spcBef>
              <a:spcAft>
                <a:spcPts val="0"/>
              </a:spcAft>
              <a:buClr>
                <a:schemeClr val="accent2"/>
              </a:buClr>
              <a:buSzPts val="1900"/>
              <a:buChar char="○"/>
              <a:defRPr>
                <a:solidFill>
                  <a:schemeClr val="accent2"/>
                </a:solidFill>
              </a:defRPr>
            </a:lvl2pPr>
            <a:lvl3pPr indent="-330200" lvl="2" marL="1371600" rtl="0" algn="l">
              <a:lnSpc>
                <a:spcPct val="100000"/>
              </a:lnSpc>
              <a:spcBef>
                <a:spcPts val="700"/>
              </a:spcBef>
              <a:spcAft>
                <a:spcPts val="0"/>
              </a:spcAft>
              <a:buClr>
                <a:schemeClr val="accent2"/>
              </a:buClr>
              <a:buSzPts val="1600"/>
              <a:buChar char="■"/>
              <a:defRPr>
                <a:solidFill>
                  <a:schemeClr val="accent2"/>
                </a:solidFill>
              </a:defRPr>
            </a:lvl3pPr>
            <a:lvl4pPr indent="-323850" lvl="3" marL="1828800" rtl="0" algn="l">
              <a:lnSpc>
                <a:spcPct val="100000"/>
              </a:lnSpc>
              <a:spcBef>
                <a:spcPts val="700"/>
              </a:spcBef>
              <a:spcAft>
                <a:spcPts val="0"/>
              </a:spcAft>
              <a:buClr>
                <a:schemeClr val="accent2"/>
              </a:buClr>
              <a:buSzPts val="1500"/>
              <a:buChar char="●"/>
              <a:defRPr>
                <a:solidFill>
                  <a:schemeClr val="accent2"/>
                </a:solidFill>
              </a:defRPr>
            </a:lvl4pPr>
            <a:lvl5pPr indent="-228600" lvl="4" marL="2286000" rtl="0" algn="l">
              <a:lnSpc>
                <a:spcPct val="100000"/>
              </a:lnSpc>
              <a:spcBef>
                <a:spcPts val="700"/>
              </a:spcBef>
              <a:spcAft>
                <a:spcPts val="0"/>
              </a:spcAft>
              <a:buSzPts val="1400"/>
              <a:buNone/>
              <a:defRPr>
                <a:solidFill>
                  <a:schemeClr val="accent2"/>
                </a:solidFill>
              </a:defRPr>
            </a:lvl5pPr>
            <a:lvl6pPr indent="-349250" lvl="5" marL="2743200" rtl="0" algn="l">
              <a:spcBef>
                <a:spcPts val="700"/>
              </a:spcBef>
              <a:spcAft>
                <a:spcPts val="0"/>
              </a:spcAft>
              <a:buClr>
                <a:schemeClr val="lt2"/>
              </a:buClr>
              <a:buSzPts val="1900"/>
              <a:buChar char="■"/>
              <a:defRPr/>
            </a:lvl6pPr>
            <a:lvl7pPr indent="-349250" lvl="6" marL="3200400" rtl="0" algn="l">
              <a:spcBef>
                <a:spcPts val="900"/>
              </a:spcBef>
              <a:spcAft>
                <a:spcPts val="0"/>
              </a:spcAft>
              <a:buClr>
                <a:schemeClr val="lt2"/>
              </a:buClr>
              <a:buSzPts val="1900"/>
              <a:buChar char="●"/>
              <a:defRPr/>
            </a:lvl7pPr>
            <a:lvl8pPr indent="-349250" lvl="7" marL="3657600" rtl="0" algn="l">
              <a:spcBef>
                <a:spcPts val="900"/>
              </a:spcBef>
              <a:spcAft>
                <a:spcPts val="0"/>
              </a:spcAft>
              <a:buClr>
                <a:schemeClr val="lt2"/>
              </a:buClr>
              <a:buSzPts val="1900"/>
              <a:buChar char="○"/>
              <a:defRPr/>
            </a:lvl8pPr>
            <a:lvl9pPr indent="-349250" lvl="8" marL="4114800" rtl="0" algn="l">
              <a:spcBef>
                <a:spcPts val="900"/>
              </a:spcBef>
              <a:spcAft>
                <a:spcPts val="900"/>
              </a:spcAft>
              <a:buClr>
                <a:schemeClr val="lt2"/>
              </a:buClr>
              <a:buSzPts val="1900"/>
              <a:buChar char="■"/>
              <a:defRPr/>
            </a:lvl9pPr>
          </a:lstStyle>
          <a:p/>
        </p:txBody>
      </p:sp>
      <p:sp>
        <p:nvSpPr>
          <p:cNvPr id="679" name="Google Shape;679;p68"/>
          <p:cNvSpPr txBox="1"/>
          <p:nvPr>
            <p:ph idx="2" type="body"/>
          </p:nvPr>
        </p:nvSpPr>
        <p:spPr>
          <a:xfrm>
            <a:off x="571504" y="1097179"/>
            <a:ext cx="11046000" cy="338700"/>
          </a:xfrm>
          <a:prstGeom prst="rect">
            <a:avLst/>
          </a:prstGeom>
          <a:noFill/>
          <a:ln>
            <a:noFill/>
          </a:ln>
        </p:spPr>
        <p:txBody>
          <a:bodyPr anchorCtr="0" anchor="t" bIns="0" lIns="0" spcFirstLastPara="1" rIns="0" wrap="square" tIns="0">
            <a:noAutofit/>
          </a:bodyPr>
          <a:lstStyle>
            <a:lvl1pPr indent="-374650" lvl="0" marL="457200" rtl="0" algn="l">
              <a:lnSpc>
                <a:spcPct val="100000"/>
              </a:lnSpc>
              <a:spcBef>
                <a:spcPts val="0"/>
              </a:spcBef>
              <a:spcAft>
                <a:spcPts val="0"/>
              </a:spcAft>
              <a:buSzPts val="2300"/>
              <a:buChar char="●"/>
              <a:defRPr b="0" i="0" sz="2300">
                <a:solidFill>
                  <a:schemeClr val="accent1"/>
                </a:solidFill>
                <a:latin typeface="Salesforce Sans"/>
                <a:ea typeface="Salesforce Sans"/>
                <a:cs typeface="Salesforce Sans"/>
                <a:sym typeface="Salesforce Sans"/>
              </a:defRPr>
            </a:lvl1pPr>
            <a:lvl2pPr indent="-349250" lvl="1" marL="914400" rtl="0" algn="l">
              <a:spcBef>
                <a:spcPts val="300"/>
              </a:spcBef>
              <a:spcAft>
                <a:spcPts val="0"/>
              </a:spcAft>
              <a:buSzPts val="1900"/>
              <a:buChar char="○"/>
              <a:defRPr/>
            </a:lvl2pPr>
            <a:lvl3pPr indent="-349250" lvl="2" marL="1371600" rtl="0" algn="l">
              <a:spcBef>
                <a:spcPts val="700"/>
              </a:spcBef>
              <a:spcAft>
                <a:spcPts val="0"/>
              </a:spcAft>
              <a:buSzPts val="1900"/>
              <a:buChar char="■"/>
              <a:defRPr/>
            </a:lvl3pPr>
            <a:lvl4pPr indent="-349250" lvl="3" marL="1828800" rtl="0" algn="l">
              <a:spcBef>
                <a:spcPts val="700"/>
              </a:spcBef>
              <a:spcAft>
                <a:spcPts val="0"/>
              </a:spcAft>
              <a:buSzPts val="1900"/>
              <a:buChar char="●"/>
              <a:defRPr/>
            </a:lvl4pPr>
            <a:lvl5pPr indent="-228600" lvl="4" marL="2286000" rtl="0" algn="l">
              <a:spcBef>
                <a:spcPts val="700"/>
              </a:spcBef>
              <a:spcAft>
                <a:spcPts val="0"/>
              </a:spcAft>
              <a:buSzPts val="1400"/>
              <a:buNone/>
              <a:defRPr/>
            </a:lvl5pPr>
            <a:lvl6pPr indent="-349250" lvl="5" marL="2743200" rtl="0" algn="l">
              <a:spcBef>
                <a:spcPts val="700"/>
              </a:spcBef>
              <a:spcAft>
                <a:spcPts val="0"/>
              </a:spcAft>
              <a:buClr>
                <a:schemeClr val="lt2"/>
              </a:buClr>
              <a:buSzPts val="1900"/>
              <a:buChar char="■"/>
              <a:defRPr/>
            </a:lvl6pPr>
            <a:lvl7pPr indent="-349250" lvl="6" marL="3200400" rtl="0" algn="l">
              <a:spcBef>
                <a:spcPts val="900"/>
              </a:spcBef>
              <a:spcAft>
                <a:spcPts val="0"/>
              </a:spcAft>
              <a:buClr>
                <a:schemeClr val="lt2"/>
              </a:buClr>
              <a:buSzPts val="1900"/>
              <a:buChar char="●"/>
              <a:defRPr/>
            </a:lvl7pPr>
            <a:lvl8pPr indent="-349250" lvl="7" marL="3657600" rtl="0" algn="l">
              <a:spcBef>
                <a:spcPts val="900"/>
              </a:spcBef>
              <a:spcAft>
                <a:spcPts val="0"/>
              </a:spcAft>
              <a:buClr>
                <a:schemeClr val="lt2"/>
              </a:buClr>
              <a:buSzPts val="1900"/>
              <a:buChar char="○"/>
              <a:defRPr/>
            </a:lvl8pPr>
            <a:lvl9pPr indent="-349250" lvl="8" marL="4114800" rtl="0" algn="l">
              <a:spcBef>
                <a:spcPts val="900"/>
              </a:spcBef>
              <a:spcAft>
                <a:spcPts val="900"/>
              </a:spcAft>
              <a:buClr>
                <a:schemeClr val="lt2"/>
              </a:buClr>
              <a:buSzPts val="1900"/>
              <a:buChar char="■"/>
              <a:defRPr/>
            </a:lvl9pPr>
          </a:lstStyle>
          <a:p/>
        </p:txBody>
      </p:sp>
      <p:sp>
        <p:nvSpPr>
          <p:cNvPr id="680" name="Google Shape;680;p68"/>
          <p:cNvSpPr txBox="1"/>
          <p:nvPr>
            <p:ph idx="11" type="ftr"/>
          </p:nvPr>
        </p:nvSpPr>
        <p:spPr>
          <a:xfrm>
            <a:off x="571500" y="6549530"/>
            <a:ext cx="5508300" cy="213900"/>
          </a:xfrm>
          <a:prstGeom prst="rect">
            <a:avLst/>
          </a:prstGeom>
          <a:noFill/>
          <a:ln>
            <a:noFill/>
          </a:ln>
        </p:spPr>
        <p:txBody>
          <a:bodyPr anchorCtr="0" anchor="b" bIns="0" lIns="0" spcFirstLastPara="1" rIns="0" wrap="square" tIns="0">
            <a:noAutofit/>
          </a:bodyPr>
          <a:lstStyle>
            <a:lvl1pPr lvl="0" rtl="0" algn="l">
              <a:spcBef>
                <a:spcPts val="0"/>
              </a:spcBef>
              <a:spcAft>
                <a:spcPts val="0"/>
              </a:spcAft>
              <a:buSzPts val="1900"/>
              <a:buNone/>
              <a:defRPr sz="1100">
                <a:solidFill>
                  <a:schemeClr val="accent2"/>
                </a:solidFill>
                <a:latin typeface="Salesforce Sans"/>
                <a:ea typeface="Salesforce Sans"/>
                <a:cs typeface="Salesforce Sans"/>
                <a:sym typeface="Salesforce Sans"/>
              </a:defRPr>
            </a:lvl1pPr>
            <a:lvl2pPr lvl="1" rtl="0" algn="l">
              <a:spcBef>
                <a:spcPts val="0"/>
              </a:spcBef>
              <a:spcAft>
                <a:spcPts val="0"/>
              </a:spcAft>
              <a:buSzPts val="1900"/>
              <a:buNone/>
              <a:defRPr sz="1900"/>
            </a:lvl2pPr>
            <a:lvl3pPr lvl="2" rtl="0" algn="l">
              <a:spcBef>
                <a:spcPts val="0"/>
              </a:spcBef>
              <a:spcAft>
                <a:spcPts val="0"/>
              </a:spcAft>
              <a:buSzPts val="1900"/>
              <a:buNone/>
              <a:defRPr sz="1900"/>
            </a:lvl3pPr>
            <a:lvl4pPr lvl="3" rtl="0" algn="l">
              <a:spcBef>
                <a:spcPts val="0"/>
              </a:spcBef>
              <a:spcAft>
                <a:spcPts val="0"/>
              </a:spcAft>
              <a:buSzPts val="1900"/>
              <a:buNone/>
              <a:defRPr sz="1900"/>
            </a:lvl4pPr>
            <a:lvl5pPr lvl="4" rtl="0" algn="l">
              <a:spcBef>
                <a:spcPts val="0"/>
              </a:spcBef>
              <a:spcAft>
                <a:spcPts val="0"/>
              </a:spcAft>
              <a:buSzPts val="1900"/>
              <a:buNone/>
              <a:defRPr sz="1900"/>
            </a:lvl5pPr>
            <a:lvl6pPr lvl="5" rtl="0" algn="l">
              <a:spcBef>
                <a:spcPts val="0"/>
              </a:spcBef>
              <a:spcAft>
                <a:spcPts val="0"/>
              </a:spcAft>
              <a:buSzPts val="1900"/>
              <a:buNone/>
              <a:defRPr sz="1900"/>
            </a:lvl6pPr>
            <a:lvl7pPr lvl="6" rtl="0" algn="l">
              <a:spcBef>
                <a:spcPts val="0"/>
              </a:spcBef>
              <a:spcAft>
                <a:spcPts val="0"/>
              </a:spcAft>
              <a:buSzPts val="1900"/>
              <a:buNone/>
              <a:defRPr sz="1900"/>
            </a:lvl7pPr>
            <a:lvl8pPr lvl="7" rtl="0" algn="l">
              <a:spcBef>
                <a:spcPts val="0"/>
              </a:spcBef>
              <a:spcAft>
                <a:spcPts val="0"/>
              </a:spcAft>
              <a:buSzPts val="1900"/>
              <a:buNone/>
              <a:defRPr sz="1900"/>
            </a:lvl8pPr>
            <a:lvl9pPr lvl="8" rtl="0" algn="l">
              <a:spcBef>
                <a:spcPts val="0"/>
              </a:spcBef>
              <a:spcAft>
                <a:spcPts val="0"/>
              </a:spcAft>
              <a:buSzPts val="1900"/>
              <a:buNone/>
              <a:defRPr sz="1900"/>
            </a:lvl9pPr>
          </a:lstStyle>
          <a:p/>
        </p:txBody>
      </p:sp>
      <p:sp>
        <p:nvSpPr>
          <p:cNvPr id="681" name="Google Shape;681;p68"/>
          <p:cNvSpPr txBox="1"/>
          <p:nvPr>
            <p:ph type="title"/>
          </p:nvPr>
        </p:nvSpPr>
        <p:spPr>
          <a:xfrm>
            <a:off x="571505" y="66197"/>
            <a:ext cx="10288200" cy="990900"/>
          </a:xfrm>
          <a:prstGeom prst="rect">
            <a:avLst/>
          </a:prstGeom>
          <a:noFill/>
          <a:ln>
            <a:noFill/>
          </a:ln>
        </p:spPr>
        <p:txBody>
          <a:bodyPr anchorCtr="0" anchor="b" bIns="0" lIns="0" spcFirstLastPara="1" rIns="0" wrap="square" tIns="0">
            <a:noAutofit/>
          </a:bodyPr>
          <a:lstStyle>
            <a:lvl1pPr lvl="0" rtl="0" algn="l">
              <a:lnSpc>
                <a:spcPct val="95000"/>
              </a:lnSpc>
              <a:spcBef>
                <a:spcPts val="0"/>
              </a:spcBef>
              <a:spcAft>
                <a:spcPts val="0"/>
              </a:spcAft>
              <a:buSzPts val="3200"/>
              <a:buNone/>
              <a:defRPr>
                <a:solidFill>
                  <a:schemeClr val="accent1"/>
                </a:solidFill>
              </a:defRPr>
            </a:lvl1pPr>
            <a:lvl2pPr lvl="1" rtl="0" algn="l">
              <a:spcBef>
                <a:spcPts val="0"/>
              </a:spcBef>
              <a:spcAft>
                <a:spcPts val="0"/>
              </a:spcAft>
              <a:buSzPts val="3200"/>
              <a:buNone/>
              <a:defRPr/>
            </a:lvl2pPr>
            <a:lvl3pPr lvl="2" rtl="0" algn="l">
              <a:spcBef>
                <a:spcPts val="0"/>
              </a:spcBef>
              <a:spcAft>
                <a:spcPts val="0"/>
              </a:spcAft>
              <a:buSzPts val="3200"/>
              <a:buNone/>
              <a:defRPr/>
            </a:lvl3pPr>
            <a:lvl4pPr lvl="3" rtl="0" algn="l">
              <a:spcBef>
                <a:spcPts val="0"/>
              </a:spcBef>
              <a:spcAft>
                <a:spcPts val="0"/>
              </a:spcAft>
              <a:buSzPts val="3200"/>
              <a:buNone/>
              <a:defRPr/>
            </a:lvl4pPr>
            <a:lvl5pPr lvl="4" rtl="0" algn="l">
              <a:spcBef>
                <a:spcPts val="0"/>
              </a:spcBef>
              <a:spcAft>
                <a:spcPts val="0"/>
              </a:spcAft>
              <a:buSzPts val="3200"/>
              <a:buNone/>
              <a:defRPr/>
            </a:lvl5pPr>
            <a:lvl6pPr lvl="5" rtl="0" algn="l">
              <a:spcBef>
                <a:spcPts val="0"/>
              </a:spcBef>
              <a:spcAft>
                <a:spcPts val="0"/>
              </a:spcAft>
              <a:buSzPts val="3200"/>
              <a:buNone/>
              <a:defRPr/>
            </a:lvl6pPr>
            <a:lvl7pPr lvl="6" rtl="0" algn="l">
              <a:spcBef>
                <a:spcPts val="0"/>
              </a:spcBef>
              <a:spcAft>
                <a:spcPts val="0"/>
              </a:spcAft>
              <a:buSzPts val="3200"/>
              <a:buNone/>
              <a:defRPr/>
            </a:lvl7pPr>
            <a:lvl8pPr lvl="7" rtl="0" algn="l">
              <a:spcBef>
                <a:spcPts val="0"/>
              </a:spcBef>
              <a:spcAft>
                <a:spcPts val="0"/>
              </a:spcAft>
              <a:buSzPts val="3200"/>
              <a:buNone/>
              <a:defRPr/>
            </a:lvl8pPr>
            <a:lvl9pPr lvl="8" rtl="0" algn="l">
              <a:spcBef>
                <a:spcPts val="0"/>
              </a:spcBef>
              <a:spcAft>
                <a:spcPts val="0"/>
              </a:spcAft>
              <a:buSzPts val="3200"/>
              <a:buNone/>
              <a:defRPr/>
            </a:lvl9pPr>
          </a:lstStyle>
          <a:p/>
        </p:txBody>
      </p:sp>
      <p:pic>
        <p:nvPicPr>
          <p:cNvPr descr="pasted-image.pdf" id="682" name="Google Shape;682;p68"/>
          <p:cNvPicPr preferRelativeResize="0"/>
          <p:nvPr/>
        </p:nvPicPr>
        <p:blipFill rotWithShape="1">
          <a:blip r:embed="rId2">
            <a:alphaModFix/>
          </a:blip>
          <a:srcRect b="0" l="0" r="0" t="0"/>
          <a:stretch/>
        </p:blipFill>
        <p:spPr>
          <a:xfrm>
            <a:off x="11030573" y="565460"/>
            <a:ext cx="635237" cy="444747"/>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1 - Blank - Basic Content ">
  <p:cSld name="Basic_4_1_4">
    <p:spTree>
      <p:nvGrpSpPr>
        <p:cNvPr id="683" name="Shape 683"/>
        <p:cNvGrpSpPr/>
        <p:nvPr/>
      </p:nvGrpSpPr>
      <p:grpSpPr>
        <a:xfrm>
          <a:off x="0" y="0"/>
          <a:ext cx="0" cy="0"/>
          <a:chOff x="0" y="0"/>
          <a:chExt cx="0" cy="0"/>
        </a:xfrm>
      </p:grpSpPr>
      <p:sp>
        <p:nvSpPr>
          <p:cNvPr id="684" name="Google Shape;684;p69"/>
          <p:cNvSpPr txBox="1"/>
          <p:nvPr>
            <p:ph type="title"/>
          </p:nvPr>
        </p:nvSpPr>
        <p:spPr>
          <a:xfrm>
            <a:off x="576075" y="-11133"/>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685" name="Google Shape;685;p69"/>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686" name="Google Shape;686;p69"/>
          <p:cNvSpPr txBox="1"/>
          <p:nvPr>
            <p:ph idx="2" type="body"/>
          </p:nvPr>
        </p:nvSpPr>
        <p:spPr>
          <a:xfrm>
            <a:off x="576072" y="1783080"/>
            <a:ext cx="110349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687" name="Google Shape;687;p69"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688" name="Google Shape;688;p69"/>
          <p:cNvSpPr txBox="1"/>
          <p:nvPr>
            <p:ph idx="3"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2 - Blank -  2 Column">
  <p:cSld name="Basic_4_1_2_2">
    <p:spTree>
      <p:nvGrpSpPr>
        <p:cNvPr id="689" name="Shape 689"/>
        <p:cNvGrpSpPr/>
        <p:nvPr/>
      </p:nvGrpSpPr>
      <p:grpSpPr>
        <a:xfrm>
          <a:off x="0" y="0"/>
          <a:ext cx="0" cy="0"/>
          <a:chOff x="0" y="0"/>
          <a:chExt cx="0" cy="0"/>
        </a:xfrm>
      </p:grpSpPr>
      <p:sp>
        <p:nvSpPr>
          <p:cNvPr id="690" name="Google Shape;690;p70"/>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691" name="Google Shape;691;p70"/>
          <p:cNvSpPr txBox="1"/>
          <p:nvPr>
            <p:ph type="title"/>
          </p:nvPr>
        </p:nvSpPr>
        <p:spPr>
          <a:xfrm>
            <a:off x="576075" y="-9144"/>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692" name="Google Shape;692;p70"/>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693" name="Google Shape;693;p70"/>
          <p:cNvSpPr txBox="1"/>
          <p:nvPr>
            <p:ph idx="3" type="body"/>
          </p:nvPr>
        </p:nvSpPr>
        <p:spPr>
          <a:xfrm>
            <a:off x="576073" y="1783075"/>
            <a:ext cx="5367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694" name="Google Shape;694;p70"/>
          <p:cNvSpPr txBox="1"/>
          <p:nvPr>
            <p:ph idx="4" type="body"/>
          </p:nvPr>
        </p:nvSpPr>
        <p:spPr>
          <a:xfrm>
            <a:off x="6245348" y="1783075"/>
            <a:ext cx="5367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695" name="Google Shape;695;p70"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2 - Graphic Footer - B">
  <p:cSld name="Basic_4_1_1_1">
    <p:spTree>
      <p:nvGrpSpPr>
        <p:cNvPr id="60" name="Shape 60"/>
        <p:cNvGrpSpPr/>
        <p:nvPr/>
      </p:nvGrpSpPr>
      <p:grpSpPr>
        <a:xfrm>
          <a:off x="0" y="0"/>
          <a:ext cx="0" cy="0"/>
          <a:chOff x="0" y="0"/>
          <a:chExt cx="0" cy="0"/>
        </a:xfrm>
      </p:grpSpPr>
      <p:sp>
        <p:nvSpPr>
          <p:cNvPr id="61" name="Google Shape;61;p8"/>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62" name="Google Shape;62;p8"/>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63" name="Google Shape;63;p8"/>
          <p:cNvSpPr txBox="1"/>
          <p:nvPr>
            <p:ph idx="2" type="body"/>
          </p:nvPr>
        </p:nvSpPr>
        <p:spPr>
          <a:xfrm>
            <a:off x="576072" y="1783080"/>
            <a:ext cx="110349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64" name="Google Shape;64;p8"/>
          <p:cNvPicPr preferRelativeResize="0"/>
          <p:nvPr/>
        </p:nvPicPr>
        <p:blipFill>
          <a:blip r:embed="rId2">
            <a:alphaModFix/>
          </a:blip>
          <a:stretch>
            <a:fillRect/>
          </a:stretch>
        </p:blipFill>
        <p:spPr>
          <a:xfrm>
            <a:off x="10949267" y="5833891"/>
            <a:ext cx="1263949" cy="1048500"/>
          </a:xfrm>
          <a:prstGeom prst="rect">
            <a:avLst/>
          </a:prstGeom>
          <a:noFill/>
          <a:ln>
            <a:noFill/>
          </a:ln>
        </p:spPr>
      </p:pic>
      <p:pic>
        <p:nvPicPr>
          <p:cNvPr id="65" name="Google Shape;65;p8"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66" name="Google Shape;66;p8"/>
          <p:cNvSpPr txBox="1"/>
          <p:nvPr>
            <p:ph idx="3" type="subTitle"/>
          </p:nvPr>
        </p:nvSpPr>
        <p:spPr>
          <a:xfrm>
            <a:off x="576075" y="6446367"/>
            <a:ext cx="8418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1 - Graphic Footer - A">
  <p:cSld name="Basic_4_1_1_2">
    <p:spTree>
      <p:nvGrpSpPr>
        <p:cNvPr id="696" name="Shape 696"/>
        <p:cNvGrpSpPr/>
        <p:nvPr/>
      </p:nvGrpSpPr>
      <p:grpSpPr>
        <a:xfrm>
          <a:off x="0" y="0"/>
          <a:ext cx="0" cy="0"/>
          <a:chOff x="0" y="0"/>
          <a:chExt cx="0" cy="0"/>
        </a:xfrm>
      </p:grpSpPr>
      <p:sp>
        <p:nvSpPr>
          <p:cNvPr id="697" name="Google Shape;697;p71"/>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698" name="Google Shape;698;p71"/>
          <p:cNvSpPr txBox="1"/>
          <p:nvPr>
            <p:ph type="title"/>
          </p:nvPr>
        </p:nvSpPr>
        <p:spPr>
          <a:xfrm>
            <a:off x="576075" y="-9144"/>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699" name="Google Shape;699;p71"/>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700" name="Google Shape;700;p71"/>
          <p:cNvSpPr txBox="1"/>
          <p:nvPr>
            <p:ph idx="3" type="body"/>
          </p:nvPr>
        </p:nvSpPr>
        <p:spPr>
          <a:xfrm>
            <a:off x="576072" y="1783080"/>
            <a:ext cx="110349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701" name="Google Shape;701;p71"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702" name="Google Shape;702;p71"/>
          <p:cNvPicPr preferRelativeResize="0"/>
          <p:nvPr/>
        </p:nvPicPr>
        <p:blipFill>
          <a:blip r:embed="rId3">
            <a:alphaModFix/>
          </a:blip>
          <a:stretch>
            <a:fillRect/>
          </a:stretch>
        </p:blipFill>
        <p:spPr>
          <a:xfrm>
            <a:off x="10397064" y="5712943"/>
            <a:ext cx="1803950" cy="1169425"/>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3 - Graphic Footer - C">
  <p:cSld name="Basic_4_1_1_1_1_2">
    <p:spTree>
      <p:nvGrpSpPr>
        <p:cNvPr id="703" name="Shape 703"/>
        <p:cNvGrpSpPr/>
        <p:nvPr/>
      </p:nvGrpSpPr>
      <p:grpSpPr>
        <a:xfrm>
          <a:off x="0" y="0"/>
          <a:ext cx="0" cy="0"/>
          <a:chOff x="0" y="0"/>
          <a:chExt cx="0" cy="0"/>
        </a:xfrm>
      </p:grpSpPr>
      <p:sp>
        <p:nvSpPr>
          <p:cNvPr id="704" name="Google Shape;704;p72"/>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05" name="Google Shape;705;p72"/>
          <p:cNvSpPr txBox="1"/>
          <p:nvPr>
            <p:ph type="title"/>
          </p:nvPr>
        </p:nvSpPr>
        <p:spPr>
          <a:xfrm>
            <a:off x="576075" y="-9144"/>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06" name="Google Shape;706;p72"/>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707" name="Google Shape;707;p72"/>
          <p:cNvSpPr txBox="1"/>
          <p:nvPr>
            <p:ph idx="3" type="body"/>
          </p:nvPr>
        </p:nvSpPr>
        <p:spPr>
          <a:xfrm>
            <a:off x="576072" y="1783080"/>
            <a:ext cx="110349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708" name="Google Shape;708;p72"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709" name="Google Shape;709;p72"/>
          <p:cNvPicPr preferRelativeResize="0"/>
          <p:nvPr/>
        </p:nvPicPr>
        <p:blipFill>
          <a:blip r:embed="rId3">
            <a:alphaModFix/>
          </a:blip>
          <a:stretch>
            <a:fillRect/>
          </a:stretch>
        </p:blipFill>
        <p:spPr>
          <a:xfrm>
            <a:off x="10767228" y="5960318"/>
            <a:ext cx="1445975" cy="9220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4 - Graphic Footer - D">
  <p:cSld name="Basic_4_1_1_1_1_1_1">
    <p:spTree>
      <p:nvGrpSpPr>
        <p:cNvPr id="710" name="Shape 710"/>
        <p:cNvGrpSpPr/>
        <p:nvPr/>
      </p:nvGrpSpPr>
      <p:grpSpPr>
        <a:xfrm>
          <a:off x="0" y="0"/>
          <a:ext cx="0" cy="0"/>
          <a:chOff x="0" y="0"/>
          <a:chExt cx="0" cy="0"/>
        </a:xfrm>
      </p:grpSpPr>
      <p:sp>
        <p:nvSpPr>
          <p:cNvPr id="711" name="Google Shape;711;p73"/>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12" name="Google Shape;712;p73"/>
          <p:cNvSpPr txBox="1"/>
          <p:nvPr>
            <p:ph type="title"/>
          </p:nvPr>
        </p:nvSpPr>
        <p:spPr>
          <a:xfrm>
            <a:off x="576075" y="-9144"/>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13" name="Google Shape;713;p73"/>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714" name="Google Shape;714;p73"/>
          <p:cNvSpPr txBox="1"/>
          <p:nvPr>
            <p:ph idx="3" type="body"/>
          </p:nvPr>
        </p:nvSpPr>
        <p:spPr>
          <a:xfrm>
            <a:off x="576072" y="1783080"/>
            <a:ext cx="110349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715" name="Google Shape;715;p73"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716" name="Google Shape;716;p73"/>
          <p:cNvPicPr preferRelativeResize="0"/>
          <p:nvPr/>
        </p:nvPicPr>
        <p:blipFill>
          <a:blip r:embed="rId3">
            <a:alphaModFix/>
          </a:blip>
          <a:stretch>
            <a:fillRect/>
          </a:stretch>
        </p:blipFill>
        <p:spPr>
          <a:xfrm>
            <a:off x="10695742" y="5833878"/>
            <a:ext cx="1505273" cy="10485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5 - Graphic Footer - 3 Column">
  <p:cSld name="Basic_4_1_1_1_1_2_2">
    <p:spTree>
      <p:nvGrpSpPr>
        <p:cNvPr id="717" name="Shape 717"/>
        <p:cNvGrpSpPr/>
        <p:nvPr/>
      </p:nvGrpSpPr>
      <p:grpSpPr>
        <a:xfrm>
          <a:off x="0" y="0"/>
          <a:ext cx="0" cy="0"/>
          <a:chOff x="0" y="0"/>
          <a:chExt cx="0" cy="0"/>
        </a:xfrm>
      </p:grpSpPr>
      <p:sp>
        <p:nvSpPr>
          <p:cNvPr id="718" name="Google Shape;718;p74"/>
          <p:cNvSpPr txBox="1"/>
          <p:nvPr>
            <p:ph idx="1" type="body"/>
          </p:nvPr>
        </p:nvSpPr>
        <p:spPr>
          <a:xfrm>
            <a:off x="576075" y="6507700"/>
            <a:ext cx="6762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719" name="Google Shape;719;p74"/>
          <p:cNvPicPr preferRelativeResize="0"/>
          <p:nvPr/>
        </p:nvPicPr>
        <p:blipFill rotWithShape="1">
          <a:blip r:embed="rId2">
            <a:alphaModFix/>
          </a:blip>
          <a:srcRect b="0" l="0" r="4113" t="-9673"/>
          <a:stretch/>
        </p:blipFill>
        <p:spPr>
          <a:xfrm>
            <a:off x="10713223" y="5634948"/>
            <a:ext cx="1475600" cy="1223050"/>
          </a:xfrm>
          <a:prstGeom prst="rect">
            <a:avLst/>
          </a:prstGeom>
          <a:noFill/>
          <a:ln>
            <a:noFill/>
          </a:ln>
        </p:spPr>
      </p:pic>
      <p:sp>
        <p:nvSpPr>
          <p:cNvPr id="720" name="Google Shape;720;p74"/>
          <p:cNvSpPr txBox="1"/>
          <p:nvPr>
            <p:ph idx="2" type="body"/>
          </p:nvPr>
        </p:nvSpPr>
        <p:spPr>
          <a:xfrm>
            <a:off x="8029059" y="1679890"/>
            <a:ext cx="3487500" cy="43149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l">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l">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l">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l">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l">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l">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l">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l">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721" name="Google Shape;721;p74"/>
          <p:cNvSpPr txBox="1"/>
          <p:nvPr>
            <p:ph idx="3" type="body"/>
          </p:nvPr>
        </p:nvSpPr>
        <p:spPr>
          <a:xfrm>
            <a:off x="4257159" y="1679890"/>
            <a:ext cx="3487500" cy="43149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l">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l">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l">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l">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l">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l">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l">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l">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sp>
        <p:nvSpPr>
          <p:cNvPr id="722" name="Google Shape;722;p74"/>
          <p:cNvSpPr txBox="1"/>
          <p:nvPr>
            <p:ph idx="4" type="body"/>
          </p:nvPr>
        </p:nvSpPr>
        <p:spPr>
          <a:xfrm>
            <a:off x="485259" y="1679890"/>
            <a:ext cx="3487500" cy="4314900"/>
          </a:xfrm>
          <a:prstGeom prst="rect">
            <a:avLst/>
          </a:prstGeom>
          <a:noFill/>
          <a:ln>
            <a:noFill/>
          </a:ln>
        </p:spPr>
        <p:txBody>
          <a:bodyPr anchorCtr="0" anchor="t" bIns="91425" lIns="91425" spcFirstLastPara="1" rIns="91425" wrap="square" tIns="91425">
            <a:noAutofit/>
          </a:bodyPr>
          <a:lstStyle>
            <a:lvl1pPr indent="-355600" lvl="0" marL="457200" marR="0" rtl="0" algn="l">
              <a:lnSpc>
                <a:spcPct val="103000"/>
              </a:lnSpc>
              <a:spcBef>
                <a:spcPts val="550"/>
              </a:spcBef>
              <a:spcAft>
                <a:spcPts val="0"/>
              </a:spcAft>
              <a:buClr>
                <a:schemeClr val="accent2"/>
              </a:buClr>
              <a:buSzPts val="2000"/>
              <a:buFont typeface="Arial"/>
              <a:buChar char="●"/>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l">
              <a:lnSpc>
                <a:spcPct val="93000"/>
              </a:lnSpc>
              <a:spcBef>
                <a:spcPts val="9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l">
              <a:lnSpc>
                <a:spcPct val="93000"/>
              </a:lnSpc>
              <a:spcBef>
                <a:spcPts val="12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l">
              <a:lnSpc>
                <a:spcPct val="93000"/>
              </a:lnSpc>
              <a:spcBef>
                <a:spcPts val="12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317500" lvl="4" marL="2286000" marR="0" rtl="0" algn="l">
              <a:lnSpc>
                <a:spcPct val="103000"/>
              </a:lnSpc>
              <a:spcBef>
                <a:spcPts val="900"/>
              </a:spcBef>
              <a:spcAft>
                <a:spcPts val="0"/>
              </a:spcAft>
              <a:buClr>
                <a:schemeClr val="accent2"/>
              </a:buClr>
              <a:buSzPts val="1400"/>
              <a:buChar char="○"/>
              <a:defRPr i="0" sz="2000" u="none" cap="none" strike="noStrike">
                <a:solidFill>
                  <a:schemeClr val="accent2"/>
                </a:solidFill>
                <a:latin typeface="Salesforce Sans"/>
                <a:ea typeface="Salesforce Sans"/>
                <a:cs typeface="Salesforce Sans"/>
                <a:sym typeface="Salesforce Sans"/>
              </a:defRPr>
            </a:lvl5pPr>
            <a:lvl6pPr indent="-355600" lvl="5" marL="2743200" marR="0" rtl="0" algn="l">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6pPr>
            <a:lvl7pPr indent="-355600" lvl="6" marL="3200400" marR="0" rtl="0" algn="l">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7pPr>
            <a:lvl8pPr indent="-355600" lvl="7" marL="3657600" marR="0" rtl="0" algn="l">
              <a:lnSpc>
                <a:spcPct val="103000"/>
              </a:lnSpc>
              <a:spcBef>
                <a:spcPts val="575"/>
              </a:spcBef>
              <a:spcAft>
                <a:spcPts val="0"/>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8pPr>
            <a:lvl9pPr indent="-355600" lvl="8" marL="4114800" marR="0" rtl="0" algn="l">
              <a:lnSpc>
                <a:spcPct val="103000"/>
              </a:lnSpc>
              <a:spcBef>
                <a:spcPts val="575"/>
              </a:spcBef>
              <a:spcAft>
                <a:spcPts val="575"/>
              </a:spcAft>
              <a:buClr>
                <a:schemeClr val="accent2"/>
              </a:buClr>
              <a:buSzPts val="2000"/>
              <a:buChar char="■"/>
              <a:defRPr i="0" sz="2000" u="none" cap="none" strike="noStrike">
                <a:solidFill>
                  <a:schemeClr val="accent2"/>
                </a:solidFill>
                <a:latin typeface="Salesforce Sans"/>
                <a:ea typeface="Salesforce Sans"/>
                <a:cs typeface="Salesforce Sans"/>
                <a:sym typeface="Salesforce Sans"/>
              </a:defRPr>
            </a:lvl9pPr>
          </a:lstStyle>
          <a:p/>
        </p:txBody>
      </p:sp>
      <p:pic>
        <p:nvPicPr>
          <p:cNvPr descr="pasted-image.pdf" id="723" name="Google Shape;723;p74"/>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724" name="Google Shape;724;p74"/>
          <p:cNvSpPr txBox="1"/>
          <p:nvPr>
            <p:ph idx="5" type="subTitle"/>
          </p:nvPr>
        </p:nvSpPr>
        <p:spPr>
          <a:xfrm>
            <a:off x="576075" y="1078992"/>
            <a:ext cx="10396800" cy="5760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725" name="Google Shape;725;p74"/>
          <p:cNvPicPr preferRelativeResize="0"/>
          <p:nvPr/>
        </p:nvPicPr>
        <p:blipFill>
          <a:blip r:embed="rId4">
            <a:alphaModFix/>
          </a:blip>
          <a:stretch>
            <a:fillRect/>
          </a:stretch>
        </p:blipFill>
        <p:spPr>
          <a:xfrm>
            <a:off x="10980352" y="6246884"/>
            <a:ext cx="223500" cy="223500"/>
          </a:xfrm>
          <a:prstGeom prst="rect">
            <a:avLst/>
          </a:prstGeom>
          <a:noFill/>
          <a:ln>
            <a:noFill/>
          </a:ln>
        </p:spPr>
      </p:pic>
      <p:sp>
        <p:nvSpPr>
          <p:cNvPr id="726" name="Google Shape;726;p74"/>
          <p:cNvSpPr txBox="1"/>
          <p:nvPr>
            <p:ph type="title"/>
          </p:nvPr>
        </p:nvSpPr>
        <p:spPr>
          <a:xfrm>
            <a:off x="576072" y="-6730"/>
            <a:ext cx="10397400" cy="10515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SzPts val="3200"/>
              <a:buFont typeface="Poppins SemiBold"/>
              <a:buNone/>
              <a:defRPr sz="3200">
                <a:solidFill>
                  <a:schemeClr val="accent1"/>
                </a:solidFill>
              </a:defRPr>
            </a:lvl1pPr>
            <a:lvl2pPr lvl="1" rtl="0" algn="l">
              <a:lnSpc>
                <a:spcPct val="90000"/>
              </a:lnSpc>
              <a:spcBef>
                <a:spcPts val="0"/>
              </a:spcBef>
              <a:spcAft>
                <a:spcPts val="0"/>
              </a:spcAft>
              <a:buSzPts val="3200"/>
              <a:buFont typeface="Poppins"/>
              <a:buNone/>
              <a:defRPr b="1">
                <a:latin typeface="Poppins"/>
                <a:ea typeface="Poppins"/>
                <a:cs typeface="Poppins"/>
                <a:sym typeface="Poppins"/>
              </a:defRPr>
            </a:lvl2pPr>
            <a:lvl3pPr lvl="2" rtl="0" algn="l">
              <a:lnSpc>
                <a:spcPct val="90000"/>
              </a:lnSpc>
              <a:spcBef>
                <a:spcPts val="0"/>
              </a:spcBef>
              <a:spcAft>
                <a:spcPts val="0"/>
              </a:spcAft>
              <a:buSzPts val="3200"/>
              <a:buFont typeface="Poppins"/>
              <a:buNone/>
              <a:defRPr b="1">
                <a:latin typeface="Poppins"/>
                <a:ea typeface="Poppins"/>
                <a:cs typeface="Poppins"/>
                <a:sym typeface="Poppins"/>
              </a:defRPr>
            </a:lvl3pPr>
            <a:lvl4pPr lvl="3" rtl="0" algn="l">
              <a:lnSpc>
                <a:spcPct val="90000"/>
              </a:lnSpc>
              <a:spcBef>
                <a:spcPts val="0"/>
              </a:spcBef>
              <a:spcAft>
                <a:spcPts val="0"/>
              </a:spcAft>
              <a:buSzPts val="3200"/>
              <a:buFont typeface="Poppins"/>
              <a:buNone/>
              <a:defRPr b="1">
                <a:latin typeface="Poppins"/>
                <a:ea typeface="Poppins"/>
                <a:cs typeface="Poppins"/>
                <a:sym typeface="Poppins"/>
              </a:defRPr>
            </a:lvl4pPr>
            <a:lvl5pPr lvl="4" rtl="0" algn="l">
              <a:lnSpc>
                <a:spcPct val="90000"/>
              </a:lnSpc>
              <a:spcBef>
                <a:spcPts val="0"/>
              </a:spcBef>
              <a:spcAft>
                <a:spcPts val="0"/>
              </a:spcAft>
              <a:buSzPts val="3200"/>
              <a:buFont typeface="Poppins"/>
              <a:buNone/>
              <a:defRPr b="1">
                <a:latin typeface="Poppins"/>
                <a:ea typeface="Poppins"/>
                <a:cs typeface="Poppins"/>
                <a:sym typeface="Poppins"/>
              </a:defRPr>
            </a:lvl5pPr>
            <a:lvl6pPr lvl="5" rtl="0" algn="l">
              <a:lnSpc>
                <a:spcPct val="90000"/>
              </a:lnSpc>
              <a:spcBef>
                <a:spcPts val="0"/>
              </a:spcBef>
              <a:spcAft>
                <a:spcPts val="0"/>
              </a:spcAft>
              <a:buSzPts val="3200"/>
              <a:buFont typeface="Poppins"/>
              <a:buNone/>
              <a:defRPr b="1">
                <a:latin typeface="Poppins"/>
                <a:ea typeface="Poppins"/>
                <a:cs typeface="Poppins"/>
                <a:sym typeface="Poppins"/>
              </a:defRPr>
            </a:lvl6pPr>
            <a:lvl7pPr lvl="6" rtl="0" algn="l">
              <a:lnSpc>
                <a:spcPct val="90000"/>
              </a:lnSpc>
              <a:spcBef>
                <a:spcPts val="0"/>
              </a:spcBef>
              <a:spcAft>
                <a:spcPts val="0"/>
              </a:spcAft>
              <a:buSzPts val="3200"/>
              <a:buFont typeface="Poppins"/>
              <a:buNone/>
              <a:defRPr b="1">
                <a:latin typeface="Poppins"/>
                <a:ea typeface="Poppins"/>
                <a:cs typeface="Poppins"/>
                <a:sym typeface="Poppins"/>
              </a:defRPr>
            </a:lvl7pPr>
            <a:lvl8pPr lvl="7" rtl="0" algn="l">
              <a:lnSpc>
                <a:spcPct val="90000"/>
              </a:lnSpc>
              <a:spcBef>
                <a:spcPts val="0"/>
              </a:spcBef>
              <a:spcAft>
                <a:spcPts val="0"/>
              </a:spcAft>
              <a:buSzPts val="3200"/>
              <a:buFont typeface="Poppins"/>
              <a:buNone/>
              <a:defRPr b="1">
                <a:latin typeface="Poppins"/>
                <a:ea typeface="Poppins"/>
                <a:cs typeface="Poppins"/>
                <a:sym typeface="Poppins"/>
              </a:defRPr>
            </a:lvl8pPr>
            <a:lvl9pPr lvl="8" rtl="0" algn="l">
              <a:lnSpc>
                <a:spcPct val="90000"/>
              </a:lnSpc>
              <a:spcBef>
                <a:spcPts val="0"/>
              </a:spcBef>
              <a:spcAft>
                <a:spcPts val="0"/>
              </a:spcAft>
              <a:buSzPts val="3200"/>
              <a:buFont typeface="Poppins"/>
              <a:buNone/>
              <a:defRPr b="1">
                <a:latin typeface="Poppins"/>
                <a:ea typeface="Poppins"/>
                <a:cs typeface="Poppins"/>
                <a:sym typeface="Poppins"/>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3 - Blank - 3 Column">
  <p:cSld name="Basic_4_1_2_1_1">
    <p:spTree>
      <p:nvGrpSpPr>
        <p:cNvPr id="727" name="Shape 727"/>
        <p:cNvGrpSpPr/>
        <p:nvPr/>
      </p:nvGrpSpPr>
      <p:grpSpPr>
        <a:xfrm>
          <a:off x="0" y="0"/>
          <a:ext cx="0" cy="0"/>
          <a:chOff x="0" y="0"/>
          <a:chExt cx="0" cy="0"/>
        </a:xfrm>
      </p:grpSpPr>
      <p:sp>
        <p:nvSpPr>
          <p:cNvPr id="728" name="Google Shape;728;p75"/>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29" name="Google Shape;729;p75"/>
          <p:cNvSpPr txBox="1"/>
          <p:nvPr>
            <p:ph type="title"/>
          </p:nvPr>
        </p:nvSpPr>
        <p:spPr>
          <a:xfrm>
            <a:off x="576075" y="-1828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30" name="Google Shape;730;p75"/>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731" name="Google Shape;731;p75"/>
          <p:cNvSpPr txBox="1"/>
          <p:nvPr>
            <p:ph idx="3" type="body"/>
          </p:nvPr>
        </p:nvSpPr>
        <p:spPr>
          <a:xfrm>
            <a:off x="576075" y="1783075"/>
            <a:ext cx="3474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32" name="Google Shape;732;p75"/>
          <p:cNvSpPr txBox="1"/>
          <p:nvPr>
            <p:ph idx="4" type="body"/>
          </p:nvPr>
        </p:nvSpPr>
        <p:spPr>
          <a:xfrm>
            <a:off x="4357113" y="1783075"/>
            <a:ext cx="3474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33" name="Google Shape;733;p75"/>
          <p:cNvSpPr txBox="1"/>
          <p:nvPr>
            <p:ph idx="5" type="body"/>
          </p:nvPr>
        </p:nvSpPr>
        <p:spPr>
          <a:xfrm>
            <a:off x="8141339" y="1783075"/>
            <a:ext cx="3474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734" name="Google Shape;734;p75"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1 - 70/30 Image Right - Astro 1">
  <p:cSld name="Basic_4_1_1_1_1_3_3_2_1">
    <p:spTree>
      <p:nvGrpSpPr>
        <p:cNvPr id="735" name="Shape 735"/>
        <p:cNvGrpSpPr/>
        <p:nvPr/>
      </p:nvGrpSpPr>
      <p:grpSpPr>
        <a:xfrm>
          <a:off x="0" y="0"/>
          <a:ext cx="0" cy="0"/>
          <a:chOff x="0" y="0"/>
          <a:chExt cx="0" cy="0"/>
        </a:xfrm>
      </p:grpSpPr>
      <p:sp>
        <p:nvSpPr>
          <p:cNvPr id="736" name="Google Shape;736;p76"/>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37" name="Google Shape;737;p76"/>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38" name="Google Shape;738;p76"/>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739" name="Google Shape;739;p76"/>
          <p:cNvPicPr preferRelativeResize="0"/>
          <p:nvPr/>
        </p:nvPicPr>
        <p:blipFill>
          <a:blip r:embed="rId2">
            <a:alphaModFix/>
          </a:blip>
          <a:stretch>
            <a:fillRect/>
          </a:stretch>
        </p:blipFill>
        <p:spPr>
          <a:xfrm>
            <a:off x="9571906" y="1864975"/>
            <a:ext cx="2621695" cy="4581398"/>
          </a:xfrm>
          <a:prstGeom prst="rect">
            <a:avLst/>
          </a:prstGeom>
          <a:noFill/>
          <a:ln>
            <a:noFill/>
          </a:ln>
        </p:spPr>
      </p:pic>
      <p:pic>
        <p:nvPicPr>
          <p:cNvPr id="740" name="Google Shape;740;p76"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741" name="Google Shape;741;p76"/>
          <p:cNvSpPr txBox="1"/>
          <p:nvPr>
            <p:ph idx="3" type="body"/>
          </p:nvPr>
        </p:nvSpPr>
        <p:spPr>
          <a:xfrm>
            <a:off x="576075" y="1783075"/>
            <a:ext cx="75531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2 - 70/30 Image Right - Appy 1">
  <p:cSld name="Basic_4_1_1_1_1_3_3_1_1_2">
    <p:spTree>
      <p:nvGrpSpPr>
        <p:cNvPr id="742" name="Shape 742"/>
        <p:cNvGrpSpPr/>
        <p:nvPr/>
      </p:nvGrpSpPr>
      <p:grpSpPr>
        <a:xfrm>
          <a:off x="0" y="0"/>
          <a:ext cx="0" cy="0"/>
          <a:chOff x="0" y="0"/>
          <a:chExt cx="0" cy="0"/>
        </a:xfrm>
      </p:grpSpPr>
      <p:sp>
        <p:nvSpPr>
          <p:cNvPr id="743" name="Google Shape;743;p77"/>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44" name="Google Shape;744;p77"/>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45" name="Google Shape;745;p77"/>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746" name="Google Shape;746;p77"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747" name="Google Shape;747;p77"/>
          <p:cNvSpPr txBox="1"/>
          <p:nvPr>
            <p:ph idx="3" type="body"/>
          </p:nvPr>
        </p:nvSpPr>
        <p:spPr>
          <a:xfrm>
            <a:off x="576075" y="1783075"/>
            <a:ext cx="75531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748" name="Google Shape;748;p77"/>
          <p:cNvPicPr preferRelativeResize="0"/>
          <p:nvPr/>
        </p:nvPicPr>
        <p:blipFill>
          <a:blip r:embed="rId3">
            <a:alphaModFix/>
          </a:blip>
          <a:stretch>
            <a:fillRect/>
          </a:stretch>
        </p:blipFill>
        <p:spPr>
          <a:xfrm>
            <a:off x="9362850" y="1865325"/>
            <a:ext cx="2834640" cy="4459833"/>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3 - 70/30 Image Right - Codey 1">
  <p:cSld name="Basic_4_1_1_1_1_3_3_1_1_1_1">
    <p:spTree>
      <p:nvGrpSpPr>
        <p:cNvPr id="749" name="Shape 749"/>
        <p:cNvGrpSpPr/>
        <p:nvPr/>
      </p:nvGrpSpPr>
      <p:grpSpPr>
        <a:xfrm>
          <a:off x="0" y="0"/>
          <a:ext cx="0" cy="0"/>
          <a:chOff x="0" y="0"/>
          <a:chExt cx="0" cy="0"/>
        </a:xfrm>
      </p:grpSpPr>
      <p:sp>
        <p:nvSpPr>
          <p:cNvPr id="750" name="Google Shape;750;p78"/>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51" name="Google Shape;751;p78"/>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52" name="Google Shape;752;p78"/>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753" name="Google Shape;753;p78"/>
          <p:cNvPicPr preferRelativeResize="0"/>
          <p:nvPr/>
        </p:nvPicPr>
        <p:blipFill rotWithShape="1">
          <a:blip r:embed="rId2">
            <a:alphaModFix/>
          </a:blip>
          <a:srcRect b="0" l="0" r="3929" t="0"/>
          <a:stretch/>
        </p:blipFill>
        <p:spPr>
          <a:xfrm>
            <a:off x="9278288" y="1451613"/>
            <a:ext cx="2926080" cy="4936580"/>
          </a:xfrm>
          <a:prstGeom prst="rect">
            <a:avLst/>
          </a:prstGeom>
          <a:noFill/>
          <a:ln>
            <a:noFill/>
          </a:ln>
        </p:spPr>
      </p:pic>
      <p:pic>
        <p:nvPicPr>
          <p:cNvPr id="754" name="Google Shape;754;p78" title="alt=&quot;&quot;"/>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755" name="Google Shape;755;p78"/>
          <p:cNvSpPr txBox="1"/>
          <p:nvPr>
            <p:ph idx="3" type="body"/>
          </p:nvPr>
        </p:nvSpPr>
        <p:spPr>
          <a:xfrm>
            <a:off x="576075" y="1783075"/>
            <a:ext cx="75531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4 - 70/30 Two Column - Cloudy 1">
  <p:cSld name="Basic_4_1_1_1_1_3_3_1_2">
    <p:spTree>
      <p:nvGrpSpPr>
        <p:cNvPr id="756" name="Shape 756"/>
        <p:cNvGrpSpPr/>
        <p:nvPr/>
      </p:nvGrpSpPr>
      <p:grpSpPr>
        <a:xfrm>
          <a:off x="0" y="0"/>
          <a:ext cx="0" cy="0"/>
          <a:chOff x="0" y="0"/>
          <a:chExt cx="0" cy="0"/>
        </a:xfrm>
      </p:grpSpPr>
      <p:sp>
        <p:nvSpPr>
          <p:cNvPr id="757" name="Google Shape;757;p79"/>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58" name="Google Shape;758;p79"/>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59" name="Google Shape;759;p79"/>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760" name="Google Shape;760;p79"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761" name="Google Shape;761;p79"/>
          <p:cNvSpPr txBox="1"/>
          <p:nvPr>
            <p:ph idx="3" type="body"/>
          </p:nvPr>
        </p:nvSpPr>
        <p:spPr>
          <a:xfrm>
            <a:off x="576075" y="1783075"/>
            <a:ext cx="75531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762" name="Google Shape;762;p79"/>
          <p:cNvPicPr preferRelativeResize="0"/>
          <p:nvPr/>
        </p:nvPicPr>
        <p:blipFill rotWithShape="1">
          <a:blip r:embed="rId3">
            <a:alphaModFix/>
          </a:blip>
          <a:srcRect b="0" l="0" r="457" t="0"/>
          <a:stretch/>
        </p:blipFill>
        <p:spPr>
          <a:xfrm>
            <a:off x="9070238" y="1865313"/>
            <a:ext cx="3118104" cy="4713838"/>
          </a:xfrm>
          <a:prstGeom prst="rect">
            <a:avLst/>
          </a:prstGeom>
          <a:noFill/>
          <a:ln>
            <a:noFill/>
          </a:ln>
        </p:spPr>
      </p:pic>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5 - 70/30 Image Right - Basic 1">
  <p:cSld name="Basic_4_1_1_1_1_3_3_3">
    <p:spTree>
      <p:nvGrpSpPr>
        <p:cNvPr id="763" name="Shape 763"/>
        <p:cNvGrpSpPr/>
        <p:nvPr/>
      </p:nvGrpSpPr>
      <p:grpSpPr>
        <a:xfrm>
          <a:off x="0" y="0"/>
          <a:ext cx="0" cy="0"/>
          <a:chOff x="0" y="0"/>
          <a:chExt cx="0" cy="0"/>
        </a:xfrm>
      </p:grpSpPr>
      <p:sp>
        <p:nvSpPr>
          <p:cNvPr id="764" name="Google Shape;764;p80"/>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65" name="Google Shape;765;p80"/>
          <p:cNvSpPr txBox="1"/>
          <p:nvPr>
            <p:ph type="title"/>
          </p:nvPr>
        </p:nvSpPr>
        <p:spPr>
          <a:xfrm>
            <a:off x="576075" y="-9728"/>
            <a:ext cx="10095000" cy="1051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66" name="Google Shape;766;p80"/>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767" name="Google Shape;767;p80"/>
          <p:cNvPicPr preferRelativeResize="0"/>
          <p:nvPr/>
        </p:nvPicPr>
        <p:blipFill>
          <a:blip r:embed="rId2">
            <a:alphaModFix/>
          </a:blip>
          <a:stretch>
            <a:fillRect/>
          </a:stretch>
        </p:blipFill>
        <p:spPr>
          <a:xfrm>
            <a:off x="9634048" y="1866350"/>
            <a:ext cx="2561624" cy="4231577"/>
          </a:xfrm>
          <a:prstGeom prst="rect">
            <a:avLst/>
          </a:prstGeom>
          <a:noFill/>
          <a:ln>
            <a:noFill/>
          </a:ln>
        </p:spPr>
      </p:pic>
      <p:pic>
        <p:nvPicPr>
          <p:cNvPr id="768" name="Google Shape;768;p80"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769" name="Google Shape;769;p80"/>
          <p:cNvSpPr txBox="1"/>
          <p:nvPr>
            <p:ph idx="3" type="body"/>
          </p:nvPr>
        </p:nvSpPr>
        <p:spPr>
          <a:xfrm>
            <a:off x="576075" y="1783075"/>
            <a:ext cx="75531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2 - Graphic Footer - C">
  <p:cSld name="Basic_4_1_1_1_1">
    <p:spTree>
      <p:nvGrpSpPr>
        <p:cNvPr id="67" name="Shape 67"/>
        <p:cNvGrpSpPr/>
        <p:nvPr/>
      </p:nvGrpSpPr>
      <p:grpSpPr>
        <a:xfrm>
          <a:off x="0" y="0"/>
          <a:ext cx="0" cy="0"/>
          <a:chOff x="0" y="0"/>
          <a:chExt cx="0" cy="0"/>
        </a:xfrm>
      </p:grpSpPr>
      <p:sp>
        <p:nvSpPr>
          <p:cNvPr id="68" name="Google Shape;68;p9"/>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69" name="Google Shape;69;p9"/>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70" name="Google Shape;70;p9"/>
          <p:cNvSpPr txBox="1"/>
          <p:nvPr>
            <p:ph idx="2" type="body"/>
          </p:nvPr>
        </p:nvSpPr>
        <p:spPr>
          <a:xfrm>
            <a:off x="576072" y="1783080"/>
            <a:ext cx="110349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71" name="Google Shape;71;p9"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72" name="Google Shape;72;p9"/>
          <p:cNvPicPr preferRelativeResize="0"/>
          <p:nvPr/>
        </p:nvPicPr>
        <p:blipFill>
          <a:blip r:embed="rId3">
            <a:alphaModFix/>
          </a:blip>
          <a:stretch>
            <a:fillRect/>
          </a:stretch>
        </p:blipFill>
        <p:spPr>
          <a:xfrm>
            <a:off x="10767228" y="5960318"/>
            <a:ext cx="1445975" cy="922050"/>
          </a:xfrm>
          <a:prstGeom prst="rect">
            <a:avLst/>
          </a:prstGeom>
          <a:noFill/>
          <a:ln>
            <a:noFill/>
          </a:ln>
        </p:spPr>
      </p:pic>
      <p:sp>
        <p:nvSpPr>
          <p:cNvPr id="73" name="Google Shape;73;p9"/>
          <p:cNvSpPr txBox="1"/>
          <p:nvPr>
            <p:ph idx="3" type="subTitle"/>
          </p:nvPr>
        </p:nvSpPr>
        <p:spPr>
          <a:xfrm>
            <a:off x="576075" y="6446367"/>
            <a:ext cx="8418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1 - 70/30 Image Right - Large Vignette 1">
  <p:cSld name="Basic_4_1_1_1_1_3_2_1_2">
    <p:spTree>
      <p:nvGrpSpPr>
        <p:cNvPr id="770" name="Shape 770"/>
        <p:cNvGrpSpPr/>
        <p:nvPr/>
      </p:nvGrpSpPr>
      <p:grpSpPr>
        <a:xfrm>
          <a:off x="0" y="0"/>
          <a:ext cx="0" cy="0"/>
          <a:chOff x="0" y="0"/>
          <a:chExt cx="0" cy="0"/>
        </a:xfrm>
      </p:grpSpPr>
      <p:sp>
        <p:nvSpPr>
          <p:cNvPr id="771" name="Google Shape;771;p81"/>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72" name="Google Shape;772;p81"/>
          <p:cNvSpPr txBox="1"/>
          <p:nvPr>
            <p:ph type="title"/>
          </p:nvPr>
        </p:nvSpPr>
        <p:spPr>
          <a:xfrm>
            <a:off x="576075" y="-9728"/>
            <a:ext cx="72603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73" name="Google Shape;773;p81"/>
          <p:cNvSpPr txBox="1"/>
          <p:nvPr>
            <p:ph idx="2" type="subTitle"/>
          </p:nvPr>
        </p:nvSpPr>
        <p:spPr>
          <a:xfrm>
            <a:off x="576075" y="1082025"/>
            <a:ext cx="63186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774" name="Google Shape;774;p81"/>
          <p:cNvPicPr preferRelativeResize="0"/>
          <p:nvPr/>
        </p:nvPicPr>
        <p:blipFill>
          <a:blip r:embed="rId2">
            <a:alphaModFix/>
          </a:blip>
          <a:stretch>
            <a:fillRect/>
          </a:stretch>
        </p:blipFill>
        <p:spPr>
          <a:xfrm>
            <a:off x="7172351" y="0"/>
            <a:ext cx="5016474" cy="6858000"/>
          </a:xfrm>
          <a:prstGeom prst="rect">
            <a:avLst/>
          </a:prstGeom>
          <a:noFill/>
          <a:ln>
            <a:noFill/>
          </a:ln>
        </p:spPr>
      </p:pic>
      <p:pic>
        <p:nvPicPr>
          <p:cNvPr id="775" name="Google Shape;775;p81"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776" name="Google Shape;776;p81"/>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2 - 70/30 Image Right - Large Vignette 1">
  <p:cSld name="Basic_4_1_1_1_1_3_2_1_1_2">
    <p:spTree>
      <p:nvGrpSpPr>
        <p:cNvPr id="777" name="Shape 777"/>
        <p:cNvGrpSpPr/>
        <p:nvPr/>
      </p:nvGrpSpPr>
      <p:grpSpPr>
        <a:xfrm>
          <a:off x="0" y="0"/>
          <a:ext cx="0" cy="0"/>
          <a:chOff x="0" y="0"/>
          <a:chExt cx="0" cy="0"/>
        </a:xfrm>
      </p:grpSpPr>
      <p:sp>
        <p:nvSpPr>
          <p:cNvPr id="778" name="Google Shape;778;p82"/>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79" name="Google Shape;779;p82"/>
          <p:cNvSpPr txBox="1"/>
          <p:nvPr>
            <p:ph type="title"/>
          </p:nvPr>
        </p:nvSpPr>
        <p:spPr>
          <a:xfrm>
            <a:off x="576075" y="-9728"/>
            <a:ext cx="72603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80" name="Google Shape;780;p82"/>
          <p:cNvSpPr txBox="1"/>
          <p:nvPr>
            <p:ph idx="2" type="subTitle"/>
          </p:nvPr>
        </p:nvSpPr>
        <p:spPr>
          <a:xfrm>
            <a:off x="576075" y="1082025"/>
            <a:ext cx="63186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781" name="Google Shape;781;p82"/>
          <p:cNvPicPr preferRelativeResize="0"/>
          <p:nvPr/>
        </p:nvPicPr>
        <p:blipFill>
          <a:blip r:embed="rId2">
            <a:alphaModFix/>
          </a:blip>
          <a:stretch>
            <a:fillRect/>
          </a:stretch>
        </p:blipFill>
        <p:spPr>
          <a:xfrm>
            <a:off x="7172347" y="0"/>
            <a:ext cx="5016474" cy="6858000"/>
          </a:xfrm>
          <a:prstGeom prst="rect">
            <a:avLst/>
          </a:prstGeom>
          <a:noFill/>
          <a:ln>
            <a:noFill/>
          </a:ln>
        </p:spPr>
      </p:pic>
      <p:pic>
        <p:nvPicPr>
          <p:cNvPr id="782" name="Google Shape;782;p82"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783" name="Google Shape;783;p82"/>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3 - 70/30 Image Right - Large Vignette 1">
  <p:cSld name="Basic_4_1_1_1_1_3_2_1_1_1_2">
    <p:spTree>
      <p:nvGrpSpPr>
        <p:cNvPr id="784" name="Shape 784"/>
        <p:cNvGrpSpPr/>
        <p:nvPr/>
      </p:nvGrpSpPr>
      <p:grpSpPr>
        <a:xfrm>
          <a:off x="0" y="0"/>
          <a:ext cx="0" cy="0"/>
          <a:chOff x="0" y="0"/>
          <a:chExt cx="0" cy="0"/>
        </a:xfrm>
      </p:grpSpPr>
      <p:sp>
        <p:nvSpPr>
          <p:cNvPr id="785" name="Google Shape;785;p83"/>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86" name="Google Shape;786;p83"/>
          <p:cNvSpPr txBox="1"/>
          <p:nvPr>
            <p:ph type="title"/>
          </p:nvPr>
        </p:nvSpPr>
        <p:spPr>
          <a:xfrm>
            <a:off x="576075" y="-9728"/>
            <a:ext cx="72603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87" name="Google Shape;787;p83"/>
          <p:cNvSpPr txBox="1"/>
          <p:nvPr>
            <p:ph idx="2" type="subTitle"/>
          </p:nvPr>
        </p:nvSpPr>
        <p:spPr>
          <a:xfrm>
            <a:off x="576075" y="1082025"/>
            <a:ext cx="63186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788" name="Google Shape;788;p83"/>
          <p:cNvPicPr preferRelativeResize="0"/>
          <p:nvPr/>
        </p:nvPicPr>
        <p:blipFill>
          <a:blip r:embed="rId2">
            <a:alphaModFix/>
          </a:blip>
          <a:stretch>
            <a:fillRect/>
          </a:stretch>
        </p:blipFill>
        <p:spPr>
          <a:xfrm>
            <a:off x="7176566" y="2486"/>
            <a:ext cx="5016137" cy="6858000"/>
          </a:xfrm>
          <a:prstGeom prst="rect">
            <a:avLst/>
          </a:prstGeom>
          <a:noFill/>
          <a:ln>
            <a:noFill/>
          </a:ln>
        </p:spPr>
      </p:pic>
      <p:pic>
        <p:nvPicPr>
          <p:cNvPr id="789" name="Google Shape;789;p83"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790" name="Google Shape;790;p83"/>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4 - 70/30 Image Right - Large Vignette 1">
  <p:cSld name="Basic_4_1_1_1_1_3_2_1_1_1_1_1">
    <p:spTree>
      <p:nvGrpSpPr>
        <p:cNvPr id="791" name="Shape 791"/>
        <p:cNvGrpSpPr/>
        <p:nvPr/>
      </p:nvGrpSpPr>
      <p:grpSpPr>
        <a:xfrm>
          <a:off x="0" y="0"/>
          <a:ext cx="0" cy="0"/>
          <a:chOff x="0" y="0"/>
          <a:chExt cx="0" cy="0"/>
        </a:xfrm>
      </p:grpSpPr>
      <p:sp>
        <p:nvSpPr>
          <p:cNvPr id="792" name="Google Shape;792;p84"/>
          <p:cNvSpPr txBox="1"/>
          <p:nvPr>
            <p:ph idx="1" type="body"/>
          </p:nvPr>
        </p:nvSpPr>
        <p:spPr>
          <a:xfrm>
            <a:off x="576075" y="6507700"/>
            <a:ext cx="53676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793" name="Google Shape;793;p84"/>
          <p:cNvSpPr txBox="1"/>
          <p:nvPr>
            <p:ph type="title"/>
          </p:nvPr>
        </p:nvSpPr>
        <p:spPr>
          <a:xfrm>
            <a:off x="576075" y="-9728"/>
            <a:ext cx="72603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94" name="Google Shape;794;p84"/>
          <p:cNvSpPr txBox="1"/>
          <p:nvPr>
            <p:ph idx="2" type="subTitle"/>
          </p:nvPr>
        </p:nvSpPr>
        <p:spPr>
          <a:xfrm>
            <a:off x="576075" y="1082025"/>
            <a:ext cx="63186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pic>
        <p:nvPicPr>
          <p:cNvPr id="795" name="Google Shape;795;p84"/>
          <p:cNvPicPr preferRelativeResize="0"/>
          <p:nvPr/>
        </p:nvPicPr>
        <p:blipFill>
          <a:blip r:embed="rId2">
            <a:alphaModFix/>
          </a:blip>
          <a:stretch>
            <a:fillRect/>
          </a:stretch>
        </p:blipFill>
        <p:spPr>
          <a:xfrm>
            <a:off x="7176575" y="2488"/>
            <a:ext cx="5016488" cy="6858000"/>
          </a:xfrm>
          <a:prstGeom prst="rect">
            <a:avLst/>
          </a:prstGeom>
          <a:noFill/>
          <a:ln>
            <a:noFill/>
          </a:ln>
        </p:spPr>
      </p:pic>
      <p:pic>
        <p:nvPicPr>
          <p:cNvPr id="796" name="Google Shape;796;p84"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797" name="Google Shape;797;p84"/>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5 - Small Card on Sky 1">
  <p:cSld name="Basic_4_1_3_1_4_1_1">
    <p:bg>
      <p:bgPr>
        <a:solidFill>
          <a:srgbClr val="EAF5FE"/>
        </a:solidFill>
      </p:bgPr>
    </p:bg>
    <p:spTree>
      <p:nvGrpSpPr>
        <p:cNvPr id="798" name="Shape 798"/>
        <p:cNvGrpSpPr/>
        <p:nvPr/>
      </p:nvGrpSpPr>
      <p:grpSpPr>
        <a:xfrm>
          <a:off x="0" y="0"/>
          <a:ext cx="0" cy="0"/>
          <a:chOff x="0" y="0"/>
          <a:chExt cx="0" cy="0"/>
        </a:xfrm>
      </p:grpSpPr>
      <p:sp>
        <p:nvSpPr>
          <p:cNvPr id="799" name="Google Shape;799;p85"/>
          <p:cNvSpPr txBox="1"/>
          <p:nvPr>
            <p:ph idx="1" type="body"/>
          </p:nvPr>
        </p:nvSpPr>
        <p:spPr>
          <a:xfrm>
            <a:off x="576075" y="6507700"/>
            <a:ext cx="85680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00" name="Google Shape;800;p85"/>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801" name="Google Shape;801;p85"/>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802" name="Google Shape;802;p85"/>
          <p:cNvSpPr txBox="1"/>
          <p:nvPr>
            <p:ph idx="3" type="body"/>
          </p:nvPr>
        </p:nvSpPr>
        <p:spPr>
          <a:xfrm>
            <a:off x="571503" y="1783080"/>
            <a:ext cx="4425600" cy="4314900"/>
          </a:xfrm>
          <a:prstGeom prst="rect">
            <a:avLst/>
          </a:prstGeom>
          <a:noFill/>
          <a:ln>
            <a:noFill/>
          </a:ln>
        </p:spPr>
        <p:txBody>
          <a:bodyPr anchorCtr="0" anchor="t" bIns="0" lIns="0" spcFirstLastPara="1" rIns="0" wrap="square" tIns="0">
            <a:noAutofit/>
          </a:bodyPr>
          <a:lstStyle>
            <a:lvl1pPr indent="-355600" lvl="0" marL="457200" marR="0" rtl="0" algn="l">
              <a:lnSpc>
                <a:spcPct val="100000"/>
              </a:lnSpc>
              <a:spcBef>
                <a:spcPts val="500"/>
              </a:spcBef>
              <a:spcAft>
                <a:spcPts val="0"/>
              </a:spcAft>
              <a:buClr>
                <a:schemeClr val="accent1"/>
              </a:buClr>
              <a:buSzPts val="2000"/>
              <a:buFont typeface="Arial"/>
              <a:buChar char="●"/>
              <a:defRPr b="0" i="0" sz="2000" u="none" cap="none" strike="noStrike">
                <a:solidFill>
                  <a:schemeClr val="accent1"/>
                </a:solidFill>
                <a:latin typeface="Salesforce Sans"/>
                <a:ea typeface="Salesforce Sans"/>
                <a:cs typeface="Salesforce Sans"/>
                <a:sym typeface="Salesforce Sans"/>
              </a:defRPr>
            </a:lvl1pPr>
            <a:lvl2pPr indent="-342900" lvl="1" marL="914400" marR="0" rtl="0" algn="l">
              <a:lnSpc>
                <a:spcPct val="100000"/>
              </a:lnSpc>
              <a:spcBef>
                <a:spcPts val="900"/>
              </a:spcBef>
              <a:spcAft>
                <a:spcPts val="0"/>
              </a:spcAft>
              <a:buClr>
                <a:schemeClr val="accent1"/>
              </a:buClr>
              <a:buSzPts val="1800"/>
              <a:buFont typeface="Arial"/>
              <a:buChar char="○"/>
              <a:defRPr b="0" i="0" sz="1800" u="none" cap="none" strike="noStrike">
                <a:solidFill>
                  <a:schemeClr val="accent1"/>
                </a:solidFill>
                <a:latin typeface="Salesforce Sans"/>
                <a:ea typeface="Salesforce Sans"/>
                <a:cs typeface="Salesforce Sans"/>
                <a:sym typeface="Salesforce Sans"/>
              </a:defRPr>
            </a:lvl2pPr>
            <a:lvl3pPr indent="-330200" lvl="2" marL="1371600" marR="0" rtl="0" algn="l">
              <a:lnSpc>
                <a:spcPct val="100000"/>
              </a:lnSpc>
              <a:spcBef>
                <a:spcPts val="900"/>
              </a:spcBef>
              <a:spcAft>
                <a:spcPts val="0"/>
              </a:spcAft>
              <a:buClr>
                <a:schemeClr val="accent1"/>
              </a:buClr>
              <a:buSzPts val="1600"/>
              <a:buFont typeface="Arial"/>
              <a:buChar char="■"/>
              <a:defRPr b="0" i="0" sz="1600" u="none" cap="none" strike="noStrike">
                <a:solidFill>
                  <a:schemeClr val="accent1"/>
                </a:solidFill>
                <a:latin typeface="Salesforce Sans"/>
                <a:ea typeface="Salesforce Sans"/>
                <a:cs typeface="Salesforce Sans"/>
                <a:sym typeface="Salesforce Sans"/>
              </a:defRPr>
            </a:lvl3pPr>
            <a:lvl4pPr indent="-317500" lvl="3" marL="1828800" marR="0" rtl="0" algn="l">
              <a:lnSpc>
                <a:spcPct val="100000"/>
              </a:lnSpc>
              <a:spcBef>
                <a:spcPts val="900"/>
              </a:spcBef>
              <a:spcAft>
                <a:spcPts val="0"/>
              </a:spcAft>
              <a:buClr>
                <a:schemeClr val="accent1"/>
              </a:buClr>
              <a:buSzPts val="1400"/>
              <a:buFont typeface="Arial"/>
              <a:buChar char="●"/>
              <a:defRPr b="0" i="0" sz="1400" u="none" cap="none" strike="noStrike">
                <a:solidFill>
                  <a:schemeClr val="accent1"/>
                </a:solidFill>
                <a:latin typeface="Salesforce Sans"/>
                <a:ea typeface="Salesforce Sans"/>
                <a:cs typeface="Salesforce Sans"/>
                <a:sym typeface="Salesforce Sans"/>
              </a:defRPr>
            </a:lvl4pPr>
            <a:lvl5pPr indent="-317500" lvl="4" marL="2286000" marR="0" rtl="0" algn="l">
              <a:lnSpc>
                <a:spcPct val="100000"/>
              </a:lnSpc>
              <a:spcBef>
                <a:spcPts val="900"/>
              </a:spcBef>
              <a:spcAft>
                <a:spcPts val="0"/>
              </a:spcAft>
              <a:buClr>
                <a:schemeClr val="accent1"/>
              </a:buClr>
              <a:buSzPts val="1400"/>
              <a:buChar char="○"/>
              <a:defRPr i="0" sz="2000" u="none" cap="none" strike="noStrike">
                <a:solidFill>
                  <a:schemeClr val="accent1"/>
                </a:solidFill>
                <a:latin typeface="Salesforce Sans"/>
                <a:ea typeface="Salesforce Sans"/>
                <a:cs typeface="Salesforce Sans"/>
                <a:sym typeface="Salesforce Sans"/>
              </a:defRPr>
            </a:lvl5pPr>
            <a:lvl6pPr indent="-355600" lvl="5" marL="2743200" marR="0" rtl="0" algn="l">
              <a:lnSpc>
                <a:spcPct val="100000"/>
              </a:lnSpc>
              <a:spcBef>
                <a:spcPts val="900"/>
              </a:spcBef>
              <a:spcAft>
                <a:spcPts val="0"/>
              </a:spcAft>
              <a:buClr>
                <a:schemeClr val="accent1"/>
              </a:buClr>
              <a:buSzPts val="2000"/>
              <a:buChar char="■"/>
              <a:defRPr i="0" sz="2000" u="none" cap="none" strike="noStrike">
                <a:solidFill>
                  <a:schemeClr val="accent1"/>
                </a:solidFill>
                <a:latin typeface="Salesforce Sans"/>
                <a:ea typeface="Salesforce Sans"/>
                <a:cs typeface="Salesforce Sans"/>
                <a:sym typeface="Salesforce Sans"/>
              </a:defRPr>
            </a:lvl6pPr>
            <a:lvl7pPr indent="-355600" lvl="6" marL="3200400" marR="0" rtl="0" algn="l">
              <a:lnSpc>
                <a:spcPct val="100000"/>
              </a:lnSpc>
              <a:spcBef>
                <a:spcPts val="900"/>
              </a:spcBef>
              <a:spcAft>
                <a:spcPts val="0"/>
              </a:spcAft>
              <a:buClr>
                <a:schemeClr val="accent1"/>
              </a:buClr>
              <a:buSzPts val="2000"/>
              <a:buChar char="●"/>
              <a:defRPr i="0" sz="2000" u="none" cap="none" strike="noStrike">
                <a:solidFill>
                  <a:schemeClr val="accent1"/>
                </a:solidFill>
                <a:latin typeface="Salesforce Sans"/>
                <a:ea typeface="Salesforce Sans"/>
                <a:cs typeface="Salesforce Sans"/>
                <a:sym typeface="Salesforce Sans"/>
              </a:defRPr>
            </a:lvl7pPr>
            <a:lvl8pPr indent="-355600" lvl="7" marL="3657600" marR="0" rtl="0" algn="l">
              <a:lnSpc>
                <a:spcPct val="100000"/>
              </a:lnSpc>
              <a:spcBef>
                <a:spcPts val="900"/>
              </a:spcBef>
              <a:spcAft>
                <a:spcPts val="0"/>
              </a:spcAft>
              <a:buClr>
                <a:schemeClr val="accent1"/>
              </a:buClr>
              <a:buSzPts val="2000"/>
              <a:buChar char="○"/>
              <a:defRPr i="0" sz="2000" u="none" cap="none" strike="noStrike">
                <a:solidFill>
                  <a:schemeClr val="accent1"/>
                </a:solidFill>
                <a:latin typeface="Salesforce Sans"/>
                <a:ea typeface="Salesforce Sans"/>
                <a:cs typeface="Salesforce Sans"/>
                <a:sym typeface="Salesforce Sans"/>
              </a:defRPr>
            </a:lvl8pPr>
            <a:lvl9pPr indent="-355600" lvl="8" marL="4114800" marR="0" rtl="0" algn="l">
              <a:lnSpc>
                <a:spcPct val="100000"/>
              </a:lnSpc>
              <a:spcBef>
                <a:spcPts val="900"/>
              </a:spcBef>
              <a:spcAft>
                <a:spcPts val="900"/>
              </a:spcAft>
              <a:buClr>
                <a:schemeClr val="accent1"/>
              </a:buClr>
              <a:buSzPts val="2000"/>
              <a:buChar char="■"/>
              <a:defRPr i="0" sz="2000" u="none" cap="none" strike="noStrike">
                <a:solidFill>
                  <a:schemeClr val="accent1"/>
                </a:solidFill>
                <a:latin typeface="Salesforce Sans"/>
                <a:ea typeface="Salesforce Sans"/>
                <a:cs typeface="Salesforce Sans"/>
                <a:sym typeface="Salesforce Sans"/>
              </a:defRPr>
            </a:lvl9pPr>
          </a:lstStyle>
          <a:p/>
        </p:txBody>
      </p:sp>
      <p:pic>
        <p:nvPicPr>
          <p:cNvPr id="803" name="Google Shape;803;p85" title="alt=&quot;&quot;"/>
          <p:cNvPicPr preferRelativeResize="0"/>
          <p:nvPr/>
        </p:nvPicPr>
        <p:blipFill rotWithShape="1">
          <a:blip r:embed="rId2">
            <a:alphaModFix/>
          </a:blip>
          <a:srcRect b="0" l="34490" r="0" t="0"/>
          <a:stretch/>
        </p:blipFill>
        <p:spPr>
          <a:xfrm flipH="1">
            <a:off x="8638526" y="2349250"/>
            <a:ext cx="3562999" cy="3987800"/>
          </a:xfrm>
          <a:prstGeom prst="rect">
            <a:avLst/>
          </a:prstGeom>
          <a:noFill/>
          <a:ln>
            <a:noFill/>
          </a:ln>
        </p:spPr>
      </p:pic>
      <p:pic>
        <p:nvPicPr>
          <p:cNvPr id="804" name="Google Shape;804;p85" title="alt=&quot;&quot;"/>
          <p:cNvPicPr preferRelativeResize="0"/>
          <p:nvPr/>
        </p:nvPicPr>
        <p:blipFill rotWithShape="1">
          <a:blip r:embed="rId2">
            <a:alphaModFix/>
          </a:blip>
          <a:srcRect b="60539" l="1400" r="-1399" t="-5735"/>
          <a:stretch/>
        </p:blipFill>
        <p:spPr>
          <a:xfrm>
            <a:off x="5224300" y="5071677"/>
            <a:ext cx="5438874" cy="1802351"/>
          </a:xfrm>
          <a:prstGeom prst="rect">
            <a:avLst/>
          </a:prstGeom>
          <a:noFill/>
          <a:ln>
            <a:noFill/>
          </a:ln>
        </p:spPr>
      </p:pic>
      <p:pic>
        <p:nvPicPr>
          <p:cNvPr id="805" name="Google Shape;805;p85" title="alt=&quot;&quot;"/>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pic>
        <p:nvPicPr>
          <p:cNvPr id="806" name="Google Shape;806;p85" title="alt=&quot;&quot;"/>
          <p:cNvPicPr preferRelativeResize="0"/>
          <p:nvPr/>
        </p:nvPicPr>
        <p:blipFill rotWithShape="1">
          <a:blip r:embed="rId4">
            <a:alphaModFix/>
          </a:blip>
          <a:srcRect b="0" l="0" r="0" t="0"/>
          <a:stretch/>
        </p:blipFill>
        <p:spPr>
          <a:xfrm>
            <a:off x="5815125" y="3861475"/>
            <a:ext cx="6373699" cy="3012549"/>
          </a:xfrm>
          <a:prstGeom prst="rect">
            <a:avLst/>
          </a:prstGeom>
          <a:noFill/>
          <a:ln>
            <a:noFill/>
          </a:ln>
        </p:spPr>
      </p:pic>
      <p:sp>
        <p:nvSpPr>
          <p:cNvPr id="807" name="Google Shape;807;p85" title="alt=&quot;&quot;"/>
          <p:cNvSpPr/>
          <p:nvPr/>
        </p:nvSpPr>
        <p:spPr>
          <a:xfrm>
            <a:off x="5608225" y="1749425"/>
            <a:ext cx="5369100" cy="4350000"/>
          </a:xfrm>
          <a:prstGeom prst="roundRect">
            <a:avLst>
              <a:gd fmla="val 3330"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08" name="Google Shape;808;p85"/>
          <p:cNvSpPr txBox="1"/>
          <p:nvPr>
            <p:ph idx="4" type="body"/>
          </p:nvPr>
        </p:nvSpPr>
        <p:spPr>
          <a:xfrm>
            <a:off x="5814778" y="1979554"/>
            <a:ext cx="4956000" cy="3941100"/>
          </a:xfrm>
          <a:prstGeom prst="rect">
            <a:avLst/>
          </a:prstGeom>
          <a:noFill/>
          <a:ln>
            <a:noFill/>
          </a:ln>
        </p:spPr>
        <p:txBody>
          <a:bodyPr anchorCtr="0" anchor="t" bIns="0" lIns="0" spcFirstLastPara="1" rIns="0" wrap="square" tIns="0">
            <a:noAutofit/>
          </a:bodyPr>
          <a:lstStyle>
            <a:lvl1pPr indent="-355600" lvl="0" marL="457200" marR="0" rtl="0" algn="l">
              <a:lnSpc>
                <a:spcPct val="103000"/>
              </a:lnSpc>
              <a:spcBef>
                <a:spcPts val="550"/>
              </a:spcBef>
              <a:spcAft>
                <a:spcPts val="0"/>
              </a:spcAft>
              <a:buSzPts val="2000"/>
              <a:buFont typeface="Arial"/>
              <a:buChar char="●"/>
              <a:defRPr b="0" i="0" sz="2000" u="none" cap="none" strike="noStrike">
                <a:latin typeface="Salesforce Sans"/>
                <a:ea typeface="Salesforce Sans"/>
                <a:cs typeface="Salesforce Sans"/>
                <a:sym typeface="Salesforce Sans"/>
              </a:defRPr>
            </a:lvl1pPr>
            <a:lvl2pPr indent="-342900" lvl="1" marL="914400" marR="0" rtl="0" algn="l">
              <a:lnSpc>
                <a:spcPct val="93000"/>
              </a:lnSpc>
              <a:spcBef>
                <a:spcPts val="900"/>
              </a:spcBef>
              <a:spcAft>
                <a:spcPts val="0"/>
              </a:spcAft>
              <a:buSzPts val="1800"/>
              <a:buFont typeface="Arial"/>
              <a:buChar char="○"/>
              <a:defRPr b="0" i="0" sz="1800" u="none" cap="none" strike="noStrike">
                <a:latin typeface="Salesforce Sans"/>
                <a:ea typeface="Salesforce Sans"/>
                <a:cs typeface="Salesforce Sans"/>
                <a:sym typeface="Salesforce Sans"/>
              </a:defRPr>
            </a:lvl2pPr>
            <a:lvl3pPr indent="-330200" lvl="2" marL="1371600" marR="0" rtl="0" algn="l">
              <a:lnSpc>
                <a:spcPct val="93000"/>
              </a:lnSpc>
              <a:spcBef>
                <a:spcPts val="1200"/>
              </a:spcBef>
              <a:spcAft>
                <a:spcPts val="0"/>
              </a:spcAft>
              <a:buSzPts val="1600"/>
              <a:buFont typeface="Arial"/>
              <a:buChar char="■"/>
              <a:defRPr b="0" i="0" sz="1600" u="none" cap="none" strike="noStrike">
                <a:latin typeface="Salesforce Sans"/>
                <a:ea typeface="Salesforce Sans"/>
                <a:cs typeface="Salesforce Sans"/>
                <a:sym typeface="Salesforce Sans"/>
              </a:defRPr>
            </a:lvl3pPr>
            <a:lvl4pPr indent="-317500" lvl="3" marL="1828800" marR="0" rtl="0" algn="l">
              <a:lnSpc>
                <a:spcPct val="93000"/>
              </a:lnSpc>
              <a:spcBef>
                <a:spcPts val="1200"/>
              </a:spcBef>
              <a:spcAft>
                <a:spcPts val="0"/>
              </a:spcAft>
              <a:buSzPts val="1400"/>
              <a:buFont typeface="Arial"/>
              <a:buChar char="●"/>
              <a:defRPr b="0" i="0" sz="1400" u="none" cap="none" strike="noStrike">
                <a:latin typeface="Salesforce Sans"/>
                <a:ea typeface="Salesforce Sans"/>
                <a:cs typeface="Salesforce Sans"/>
                <a:sym typeface="Salesforce Sans"/>
              </a:defRPr>
            </a:lvl4pPr>
            <a:lvl5pPr indent="-317500" lvl="4" marL="2286000" marR="0" rtl="0" algn="l">
              <a:lnSpc>
                <a:spcPct val="103000"/>
              </a:lnSpc>
              <a:spcBef>
                <a:spcPts val="900"/>
              </a:spcBef>
              <a:spcAft>
                <a:spcPts val="0"/>
              </a:spcAft>
              <a:buSzPts val="1400"/>
              <a:buChar char="○"/>
              <a:defRPr i="0" sz="2000" u="none" cap="none" strike="noStrike">
                <a:latin typeface="Salesforce Sans"/>
                <a:ea typeface="Salesforce Sans"/>
                <a:cs typeface="Salesforce Sans"/>
                <a:sym typeface="Salesforce Sans"/>
              </a:defRPr>
            </a:lvl5pPr>
            <a:lvl6pPr indent="-355600" lvl="5" marL="2743200" marR="0" rtl="0" algn="l">
              <a:lnSpc>
                <a:spcPct val="103000"/>
              </a:lnSpc>
              <a:spcBef>
                <a:spcPts val="575"/>
              </a:spcBef>
              <a:spcAft>
                <a:spcPts val="0"/>
              </a:spcAft>
              <a:buSzPts val="2000"/>
              <a:buChar char="■"/>
              <a:defRPr i="0" sz="2000" u="none" cap="none" strike="noStrike">
                <a:latin typeface="Salesforce Sans"/>
                <a:ea typeface="Salesforce Sans"/>
                <a:cs typeface="Salesforce Sans"/>
                <a:sym typeface="Salesforce Sans"/>
              </a:defRPr>
            </a:lvl6pPr>
            <a:lvl7pPr indent="-355600" lvl="6" marL="3200400" marR="0" rtl="0" algn="l">
              <a:lnSpc>
                <a:spcPct val="103000"/>
              </a:lnSpc>
              <a:spcBef>
                <a:spcPts val="575"/>
              </a:spcBef>
              <a:spcAft>
                <a:spcPts val="0"/>
              </a:spcAft>
              <a:buSzPts val="2000"/>
              <a:buChar char="●"/>
              <a:defRPr i="0" sz="2000" u="none" cap="none" strike="noStrike">
                <a:latin typeface="Salesforce Sans"/>
                <a:ea typeface="Salesforce Sans"/>
                <a:cs typeface="Salesforce Sans"/>
                <a:sym typeface="Salesforce Sans"/>
              </a:defRPr>
            </a:lvl7pPr>
            <a:lvl8pPr indent="-355600" lvl="7" marL="3657600" marR="0" rtl="0" algn="l">
              <a:lnSpc>
                <a:spcPct val="103000"/>
              </a:lnSpc>
              <a:spcBef>
                <a:spcPts val="575"/>
              </a:spcBef>
              <a:spcAft>
                <a:spcPts val="0"/>
              </a:spcAft>
              <a:buSzPts val="2000"/>
              <a:buChar char="○"/>
              <a:defRPr i="0" sz="2000" u="none" cap="none" strike="noStrike">
                <a:latin typeface="Salesforce Sans"/>
                <a:ea typeface="Salesforce Sans"/>
                <a:cs typeface="Salesforce Sans"/>
                <a:sym typeface="Salesforce Sans"/>
              </a:defRPr>
            </a:lvl8pPr>
            <a:lvl9pPr indent="-355600" lvl="8" marL="4114800" marR="0" rtl="0" algn="l">
              <a:lnSpc>
                <a:spcPct val="103000"/>
              </a:lnSpc>
              <a:spcBef>
                <a:spcPts val="575"/>
              </a:spcBef>
              <a:spcAft>
                <a:spcPts val="575"/>
              </a:spcAft>
              <a:buSzPts val="2000"/>
              <a:buChar char="■"/>
              <a:defRPr i="0" sz="2000" u="none" cap="none" strike="noStrike">
                <a:latin typeface="Salesforce Sans"/>
                <a:ea typeface="Salesforce Sans"/>
                <a:cs typeface="Salesforce Sans"/>
                <a:sym typeface="Salesforce Sans"/>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1 - Cards with Circles - 1-Up - A 1">
  <p:cSld name="Basic_4_1_3_1_4_3_2">
    <p:bg>
      <p:bgPr>
        <a:solidFill>
          <a:srgbClr val="EAF5FE"/>
        </a:solidFill>
      </p:bgPr>
    </p:bg>
    <p:spTree>
      <p:nvGrpSpPr>
        <p:cNvPr id="809" name="Shape 809"/>
        <p:cNvGrpSpPr/>
        <p:nvPr/>
      </p:nvGrpSpPr>
      <p:grpSpPr>
        <a:xfrm>
          <a:off x="0" y="0"/>
          <a:ext cx="0" cy="0"/>
          <a:chOff x="0" y="0"/>
          <a:chExt cx="0" cy="0"/>
        </a:xfrm>
      </p:grpSpPr>
      <p:sp>
        <p:nvSpPr>
          <p:cNvPr id="810" name="Google Shape;810;p86"/>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11" name="Google Shape;811;p86"/>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812" name="Google Shape;812;p86"/>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813" name="Google Shape;813;p86"/>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14" name="Google Shape;814;p86"/>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15" name="Google Shape;815;p86"/>
          <p:cNvSpPr/>
          <p:nvPr/>
        </p:nvSpPr>
        <p:spPr>
          <a:xfrm>
            <a:off x="577850" y="1709925"/>
            <a:ext cx="11039700" cy="4514100"/>
          </a:xfrm>
          <a:prstGeom prst="roundRect">
            <a:avLst>
              <a:gd fmla="val 31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16" name="Google Shape;816;p86"/>
          <p:cNvSpPr txBox="1"/>
          <p:nvPr>
            <p:ph idx="3" type="body"/>
          </p:nvPr>
        </p:nvSpPr>
        <p:spPr>
          <a:xfrm>
            <a:off x="748175" y="1911100"/>
            <a:ext cx="106989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817" name="Google Shape;817;p86"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818" name="Google Shape;818;p86"/>
          <p:cNvPicPr preferRelativeResize="0"/>
          <p:nvPr/>
        </p:nvPicPr>
        <p:blipFill>
          <a:blip r:embed="rId3">
            <a:alphaModFix/>
          </a:blip>
          <a:stretch>
            <a:fillRect/>
          </a:stretch>
        </p:blipFill>
        <p:spPr>
          <a:xfrm>
            <a:off x="-19728" y="5684325"/>
            <a:ext cx="3639801" cy="11739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2 - Cards with Circles - 2-Up - A 1">
  <p:cSld name="Basic_4_1_3_1_1_1_1_1_1_1_1_1_1_1_1_1_1_1_2_2">
    <p:bg>
      <p:bgPr>
        <a:solidFill>
          <a:srgbClr val="EAF5FE"/>
        </a:solidFill>
      </p:bgPr>
    </p:bg>
    <p:spTree>
      <p:nvGrpSpPr>
        <p:cNvPr id="819" name="Shape 819"/>
        <p:cNvGrpSpPr/>
        <p:nvPr/>
      </p:nvGrpSpPr>
      <p:grpSpPr>
        <a:xfrm>
          <a:off x="0" y="0"/>
          <a:ext cx="0" cy="0"/>
          <a:chOff x="0" y="0"/>
          <a:chExt cx="0" cy="0"/>
        </a:xfrm>
      </p:grpSpPr>
      <p:sp>
        <p:nvSpPr>
          <p:cNvPr id="820" name="Google Shape;820;p87"/>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21" name="Google Shape;821;p87"/>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822" name="Google Shape;822;p87"/>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823" name="Google Shape;823;p87"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24" name="Google Shape;824;p87" title="alt=&quot;&quot;"/>
          <p:cNvSpPr/>
          <p:nvPr/>
        </p:nvSpPr>
        <p:spPr>
          <a:xfrm>
            <a:off x="577850" y="1709925"/>
            <a:ext cx="5365800" cy="4514100"/>
          </a:xfrm>
          <a:prstGeom prst="roundRect">
            <a:avLst>
              <a:gd fmla="val 2972"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25" name="Google Shape;825;p87"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26" name="Google Shape;826;p87" title="alt=&quot;&quot;"/>
          <p:cNvSpPr/>
          <p:nvPr/>
        </p:nvSpPr>
        <p:spPr>
          <a:xfrm>
            <a:off x="6251650" y="1709925"/>
            <a:ext cx="5365800" cy="4514100"/>
          </a:xfrm>
          <a:prstGeom prst="roundRect">
            <a:avLst>
              <a:gd fmla="val 296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27" name="Google Shape;827;p87" title="alt=&quot;&quot;"/>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828" name="Google Shape;828;p87"/>
          <p:cNvSpPr txBox="1"/>
          <p:nvPr>
            <p:ph idx="3" type="body"/>
          </p:nvPr>
        </p:nvSpPr>
        <p:spPr>
          <a:xfrm>
            <a:off x="748175"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29" name="Google Shape;829;p87"/>
          <p:cNvSpPr txBox="1"/>
          <p:nvPr>
            <p:ph idx="4" type="body"/>
          </p:nvPr>
        </p:nvSpPr>
        <p:spPr>
          <a:xfrm>
            <a:off x="6399300"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830" name="Google Shape;830;p87" title="alt=&quot;&quot;"/>
          <p:cNvPicPr preferRelativeResize="0"/>
          <p:nvPr/>
        </p:nvPicPr>
        <p:blipFill>
          <a:blip r:embed="rId3">
            <a:alphaModFix/>
          </a:blip>
          <a:stretch>
            <a:fillRect/>
          </a:stretch>
        </p:blipFill>
        <p:spPr>
          <a:xfrm>
            <a:off x="-19728" y="5684325"/>
            <a:ext cx="3639801" cy="1173975"/>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3 - Cards with Circles - 3-Up - A 1">
  <p:cSld name="Basic_4_1_3_1_1_1_1_1_1_1_1_1_1_1_1_1_1_1_3_3">
    <p:bg>
      <p:bgPr>
        <a:solidFill>
          <a:srgbClr val="EAF5FE"/>
        </a:solidFill>
      </p:bgPr>
    </p:bg>
    <p:spTree>
      <p:nvGrpSpPr>
        <p:cNvPr id="831" name="Shape 831"/>
        <p:cNvGrpSpPr/>
        <p:nvPr/>
      </p:nvGrpSpPr>
      <p:grpSpPr>
        <a:xfrm>
          <a:off x="0" y="0"/>
          <a:ext cx="0" cy="0"/>
          <a:chOff x="0" y="0"/>
          <a:chExt cx="0" cy="0"/>
        </a:xfrm>
      </p:grpSpPr>
      <p:sp>
        <p:nvSpPr>
          <p:cNvPr id="832" name="Google Shape;832;p88"/>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33" name="Google Shape;833;p88"/>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834" name="Google Shape;834;p88"/>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835" name="Google Shape;835;p88"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36" name="Google Shape;836;p88" title="alt=&quot;&quot;"/>
          <p:cNvSpPr/>
          <p:nvPr/>
        </p:nvSpPr>
        <p:spPr>
          <a:xfrm>
            <a:off x="577850" y="1709925"/>
            <a:ext cx="3480900" cy="4514100"/>
          </a:xfrm>
          <a:prstGeom prst="roundRect">
            <a:avLst>
              <a:gd fmla="val 402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7" name="Google Shape;837;p88"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38" name="Google Shape;838;p88" title="alt=&quot;&quot;"/>
          <p:cNvSpPr/>
          <p:nvPr/>
        </p:nvSpPr>
        <p:spPr>
          <a:xfrm>
            <a:off x="4357250" y="1709925"/>
            <a:ext cx="3480900" cy="4514100"/>
          </a:xfrm>
          <a:prstGeom prst="roundRect">
            <a:avLst>
              <a:gd fmla="val 4079"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39" name="Google Shape;839;p88" title="alt=&quot;&quot;"/>
          <p:cNvSpPr/>
          <p:nvPr/>
        </p:nvSpPr>
        <p:spPr>
          <a:xfrm>
            <a:off x="8136650" y="1709925"/>
            <a:ext cx="3480900" cy="4514100"/>
          </a:xfrm>
          <a:prstGeom prst="roundRect">
            <a:avLst>
              <a:gd fmla="val 4064"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40" name="Google Shape;840;p88"/>
          <p:cNvSpPr txBox="1"/>
          <p:nvPr>
            <p:ph idx="3" type="body"/>
          </p:nvPr>
        </p:nvSpPr>
        <p:spPr>
          <a:xfrm>
            <a:off x="748175"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41" name="Google Shape;841;p88"/>
          <p:cNvSpPr txBox="1"/>
          <p:nvPr>
            <p:ph idx="4" type="body"/>
          </p:nvPr>
        </p:nvSpPr>
        <p:spPr>
          <a:xfrm>
            <a:off x="4527650"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42" name="Google Shape;842;p88"/>
          <p:cNvSpPr txBox="1"/>
          <p:nvPr>
            <p:ph idx="5" type="body"/>
          </p:nvPr>
        </p:nvSpPr>
        <p:spPr>
          <a:xfrm>
            <a:off x="8307050" y="1911100"/>
            <a:ext cx="3139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843" name="Google Shape;843;p88"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844" name="Google Shape;844;p88" title="alt=&quot;&quot;"/>
          <p:cNvPicPr preferRelativeResize="0"/>
          <p:nvPr/>
        </p:nvPicPr>
        <p:blipFill>
          <a:blip r:embed="rId3">
            <a:alphaModFix/>
          </a:blip>
          <a:stretch>
            <a:fillRect/>
          </a:stretch>
        </p:blipFill>
        <p:spPr>
          <a:xfrm>
            <a:off x="-19728" y="5684325"/>
            <a:ext cx="3639801" cy="1173975"/>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 - Cards with Circles - 4-Up - A 1">
  <p:cSld name="Basic_4_1_3_1_1_1_1_1_1_1_1_1_1_1_1_1_1_1_3_1_2">
    <p:bg>
      <p:bgPr>
        <a:solidFill>
          <a:srgbClr val="EAF5FE"/>
        </a:solidFill>
      </p:bgPr>
    </p:bg>
    <p:spTree>
      <p:nvGrpSpPr>
        <p:cNvPr id="845" name="Shape 845"/>
        <p:cNvGrpSpPr/>
        <p:nvPr/>
      </p:nvGrpSpPr>
      <p:grpSpPr>
        <a:xfrm>
          <a:off x="0" y="0"/>
          <a:ext cx="0" cy="0"/>
          <a:chOff x="0" y="0"/>
          <a:chExt cx="0" cy="0"/>
        </a:xfrm>
      </p:grpSpPr>
      <p:sp>
        <p:nvSpPr>
          <p:cNvPr id="846" name="Google Shape;846;p89"/>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47" name="Google Shape;847;p89"/>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848" name="Google Shape;848;p89"/>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849" name="Google Shape;849;p89"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50" name="Google Shape;850;p89"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CFE9F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51" name="Google Shape;851;p89" title="alt=&quot;&quot;"/>
          <p:cNvSpPr/>
          <p:nvPr/>
        </p:nvSpPr>
        <p:spPr>
          <a:xfrm>
            <a:off x="6244075" y="1709925"/>
            <a:ext cx="25350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2" name="Google Shape;852;p89" title="alt=&quot;&quot;"/>
          <p:cNvSpPr/>
          <p:nvPr/>
        </p:nvSpPr>
        <p:spPr>
          <a:xfrm>
            <a:off x="3412500" y="1709925"/>
            <a:ext cx="25311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3" name="Google Shape;853;p89" title="alt=&quot;&quot;"/>
          <p:cNvSpPr/>
          <p:nvPr/>
        </p:nvSpPr>
        <p:spPr>
          <a:xfrm>
            <a:off x="9069575"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4" name="Google Shape;854;p89" title="alt=&quot;&quot;"/>
          <p:cNvSpPr/>
          <p:nvPr/>
        </p:nvSpPr>
        <p:spPr>
          <a:xfrm>
            <a:off x="577850"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55" name="Google Shape;855;p89"/>
          <p:cNvSpPr txBox="1"/>
          <p:nvPr>
            <p:ph idx="3" type="body"/>
          </p:nvPr>
        </p:nvSpPr>
        <p:spPr>
          <a:xfrm>
            <a:off x="748175"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56" name="Google Shape;856;p89"/>
          <p:cNvSpPr txBox="1"/>
          <p:nvPr>
            <p:ph idx="4" type="body"/>
          </p:nvPr>
        </p:nvSpPr>
        <p:spPr>
          <a:xfrm>
            <a:off x="3573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57" name="Google Shape;857;p89"/>
          <p:cNvSpPr txBox="1"/>
          <p:nvPr>
            <p:ph idx="5" type="body"/>
          </p:nvPr>
        </p:nvSpPr>
        <p:spPr>
          <a:xfrm>
            <a:off x="63992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58" name="Google Shape;858;p89"/>
          <p:cNvSpPr txBox="1"/>
          <p:nvPr>
            <p:ph idx="6" type="body"/>
          </p:nvPr>
        </p:nvSpPr>
        <p:spPr>
          <a:xfrm>
            <a:off x="9224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859" name="Google Shape;859;p89"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860" name="Google Shape;860;p89" title="alt=&quot;&quot;"/>
          <p:cNvPicPr preferRelativeResize="0"/>
          <p:nvPr/>
        </p:nvPicPr>
        <p:blipFill>
          <a:blip r:embed="rId3">
            <a:alphaModFix/>
          </a:blip>
          <a:stretch>
            <a:fillRect/>
          </a:stretch>
        </p:blipFill>
        <p:spPr>
          <a:xfrm>
            <a:off x="-19728" y="5684325"/>
            <a:ext cx="3639801" cy="11739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1 - Cards with Circles - 1-Up - B 1">
  <p:cSld name="Basic_4_1_3_1_4_3_1_2">
    <p:bg>
      <p:bgPr>
        <a:solidFill>
          <a:schemeClr val="accent1"/>
        </a:solidFill>
      </p:bgPr>
    </p:bg>
    <p:spTree>
      <p:nvGrpSpPr>
        <p:cNvPr id="861" name="Shape 861"/>
        <p:cNvGrpSpPr/>
        <p:nvPr/>
      </p:nvGrpSpPr>
      <p:grpSpPr>
        <a:xfrm>
          <a:off x="0" y="0"/>
          <a:ext cx="0" cy="0"/>
          <a:chOff x="0" y="0"/>
          <a:chExt cx="0" cy="0"/>
        </a:xfrm>
      </p:grpSpPr>
      <p:sp>
        <p:nvSpPr>
          <p:cNvPr id="862" name="Google Shape;862;p90"/>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Clr>
                <a:schemeClr val="lt1"/>
              </a:buClr>
              <a:buSzPts val="1000"/>
              <a:buChar char="●"/>
              <a:defRPr sz="1000">
                <a:solidFill>
                  <a:schemeClr val="lt1"/>
                </a:solidFill>
              </a:defRPr>
            </a:lvl1pPr>
            <a:lvl2pPr indent="-342900" lvl="1" marL="914400" rtl="0">
              <a:spcBef>
                <a:spcPts val="900"/>
              </a:spcBef>
              <a:spcAft>
                <a:spcPts val="0"/>
              </a:spcAft>
              <a:buClr>
                <a:schemeClr val="lt1"/>
              </a:buClr>
              <a:buSzPts val="1800"/>
              <a:buChar char="○"/>
              <a:defRPr>
                <a:solidFill>
                  <a:schemeClr val="lt1"/>
                </a:solidFill>
              </a:defRPr>
            </a:lvl2pPr>
            <a:lvl3pPr indent="-330200" lvl="2" marL="1371600" rtl="0">
              <a:spcBef>
                <a:spcPts val="900"/>
              </a:spcBef>
              <a:spcAft>
                <a:spcPts val="0"/>
              </a:spcAft>
              <a:buClr>
                <a:schemeClr val="lt1"/>
              </a:buClr>
              <a:buSzPts val="1600"/>
              <a:buChar char="■"/>
              <a:defRPr>
                <a:solidFill>
                  <a:schemeClr val="lt1"/>
                </a:solidFill>
              </a:defRPr>
            </a:lvl3pPr>
            <a:lvl4pPr indent="-317500" lvl="3" marL="1828800" rtl="0">
              <a:spcBef>
                <a:spcPts val="900"/>
              </a:spcBef>
              <a:spcAft>
                <a:spcPts val="0"/>
              </a:spcAft>
              <a:buClr>
                <a:schemeClr val="lt1"/>
              </a:buClr>
              <a:buSzPts val="1400"/>
              <a:buChar char="●"/>
              <a:defRPr>
                <a:solidFill>
                  <a:schemeClr val="lt1"/>
                </a:solidFill>
              </a:defRPr>
            </a:lvl4pPr>
            <a:lvl5pPr indent="-317500" lvl="4" marL="2286000" rtl="0">
              <a:spcBef>
                <a:spcPts val="900"/>
              </a:spcBef>
              <a:spcAft>
                <a:spcPts val="0"/>
              </a:spcAft>
              <a:buClr>
                <a:schemeClr val="lt1"/>
              </a:buClr>
              <a:buSzPts val="1400"/>
              <a:buChar char="○"/>
              <a:defRPr>
                <a:solidFill>
                  <a:schemeClr val="lt1"/>
                </a:solidFill>
              </a:defRPr>
            </a:lvl5pPr>
            <a:lvl6pPr indent="-317500" lvl="5" marL="2743200" rtl="0">
              <a:spcBef>
                <a:spcPts val="900"/>
              </a:spcBef>
              <a:spcAft>
                <a:spcPts val="0"/>
              </a:spcAft>
              <a:buClr>
                <a:schemeClr val="lt1"/>
              </a:buClr>
              <a:buSzPts val="1400"/>
              <a:buChar char="■"/>
              <a:defRPr>
                <a:solidFill>
                  <a:schemeClr val="lt1"/>
                </a:solidFill>
              </a:defRPr>
            </a:lvl6pPr>
            <a:lvl7pPr indent="-317500" lvl="6" marL="3200400" rtl="0">
              <a:spcBef>
                <a:spcPts val="900"/>
              </a:spcBef>
              <a:spcAft>
                <a:spcPts val="0"/>
              </a:spcAft>
              <a:buClr>
                <a:schemeClr val="lt1"/>
              </a:buClr>
              <a:buSzPts val="1400"/>
              <a:buChar char="●"/>
              <a:defRPr>
                <a:solidFill>
                  <a:schemeClr val="lt1"/>
                </a:solidFill>
              </a:defRPr>
            </a:lvl7pPr>
            <a:lvl8pPr indent="-317500" lvl="7" marL="3657600" rtl="0">
              <a:spcBef>
                <a:spcPts val="900"/>
              </a:spcBef>
              <a:spcAft>
                <a:spcPts val="0"/>
              </a:spcAft>
              <a:buClr>
                <a:schemeClr val="lt1"/>
              </a:buClr>
              <a:buSzPts val="1400"/>
              <a:buChar char="○"/>
              <a:defRPr>
                <a:solidFill>
                  <a:schemeClr val="lt1"/>
                </a:solidFill>
              </a:defRPr>
            </a:lvl8pPr>
            <a:lvl9pPr indent="-317500" lvl="8" marL="4114800" rtl="0">
              <a:spcBef>
                <a:spcPts val="900"/>
              </a:spcBef>
              <a:spcAft>
                <a:spcPts val="900"/>
              </a:spcAft>
              <a:buClr>
                <a:schemeClr val="lt1"/>
              </a:buClr>
              <a:buSzPts val="1400"/>
              <a:buChar char="■"/>
              <a:defRPr>
                <a:solidFill>
                  <a:schemeClr val="lt1"/>
                </a:solidFill>
              </a:defRPr>
            </a:lvl9pPr>
          </a:lstStyle>
          <a:p/>
        </p:txBody>
      </p:sp>
      <p:sp>
        <p:nvSpPr>
          <p:cNvPr id="863" name="Google Shape;863;p90"/>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864" name="Google Shape;864;p90"/>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sp>
        <p:nvSpPr>
          <p:cNvPr id="865" name="Google Shape;865;p90"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66" name="Google Shape;866;p90"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67" name="Google Shape;867;p90" title="alt=&quot;&quot;"/>
          <p:cNvSpPr/>
          <p:nvPr/>
        </p:nvSpPr>
        <p:spPr>
          <a:xfrm>
            <a:off x="577850" y="1709925"/>
            <a:ext cx="11039700" cy="4514100"/>
          </a:xfrm>
          <a:prstGeom prst="roundRect">
            <a:avLst>
              <a:gd fmla="val 31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68" name="Google Shape;868;p90"/>
          <p:cNvSpPr txBox="1"/>
          <p:nvPr>
            <p:ph idx="3" type="body"/>
          </p:nvPr>
        </p:nvSpPr>
        <p:spPr>
          <a:xfrm>
            <a:off x="748175" y="1911100"/>
            <a:ext cx="106989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869" name="Google Shape;869;p90"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870" name="Google Shape;870;p90"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2 - Graphic Footer - D">
  <p:cSld name="Basic_4_1_1_1_1_1">
    <p:spTree>
      <p:nvGrpSpPr>
        <p:cNvPr id="74" name="Shape 74"/>
        <p:cNvGrpSpPr/>
        <p:nvPr/>
      </p:nvGrpSpPr>
      <p:grpSpPr>
        <a:xfrm>
          <a:off x="0" y="0"/>
          <a:ext cx="0" cy="0"/>
          <a:chOff x="0" y="0"/>
          <a:chExt cx="0" cy="0"/>
        </a:xfrm>
      </p:grpSpPr>
      <p:sp>
        <p:nvSpPr>
          <p:cNvPr id="75" name="Google Shape;75;p10"/>
          <p:cNvSpPr txBox="1"/>
          <p:nvPr>
            <p:ph type="title"/>
          </p:nvPr>
        </p:nvSpPr>
        <p:spPr>
          <a:xfrm>
            <a:off x="576075" y="0"/>
            <a:ext cx="10095000" cy="1048500"/>
          </a:xfrm>
          <a:prstGeom prst="rect">
            <a:avLst/>
          </a:prstGeom>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76" name="Google Shape;76;p10"/>
          <p:cNvSpPr txBox="1"/>
          <p:nvPr>
            <p:ph idx="1"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77" name="Google Shape;77;p10"/>
          <p:cNvSpPr txBox="1"/>
          <p:nvPr>
            <p:ph idx="2" type="body"/>
          </p:nvPr>
        </p:nvSpPr>
        <p:spPr>
          <a:xfrm>
            <a:off x="576072" y="1783080"/>
            <a:ext cx="110349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78" name="Google Shape;78;p10"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79" name="Google Shape;79;p10"/>
          <p:cNvPicPr preferRelativeResize="0"/>
          <p:nvPr/>
        </p:nvPicPr>
        <p:blipFill>
          <a:blip r:embed="rId3">
            <a:alphaModFix/>
          </a:blip>
          <a:stretch>
            <a:fillRect/>
          </a:stretch>
        </p:blipFill>
        <p:spPr>
          <a:xfrm>
            <a:off x="10695742" y="5833878"/>
            <a:ext cx="1505273" cy="1048500"/>
          </a:xfrm>
          <a:prstGeom prst="rect">
            <a:avLst/>
          </a:prstGeom>
          <a:noFill/>
          <a:ln>
            <a:noFill/>
          </a:ln>
        </p:spPr>
      </p:pic>
      <p:sp>
        <p:nvSpPr>
          <p:cNvPr id="80" name="Google Shape;80;p10"/>
          <p:cNvSpPr txBox="1"/>
          <p:nvPr>
            <p:ph idx="3" type="subTitle"/>
          </p:nvPr>
        </p:nvSpPr>
        <p:spPr>
          <a:xfrm>
            <a:off x="576075" y="6446367"/>
            <a:ext cx="8418300" cy="223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SzPts val="1000"/>
              <a:buNone/>
              <a:defRPr sz="1000"/>
            </a:lvl1pPr>
            <a:lvl2pPr lvl="1" rtl="0">
              <a:lnSpc>
                <a:spcPct val="90000"/>
              </a:lnSpc>
              <a:spcBef>
                <a:spcPts val="300"/>
              </a:spcBef>
              <a:spcAft>
                <a:spcPts val="0"/>
              </a:spcAft>
              <a:buSzPts val="1000"/>
              <a:buNone/>
              <a:defRPr sz="1000"/>
            </a:lvl2pPr>
            <a:lvl3pPr lvl="2" rtl="0">
              <a:lnSpc>
                <a:spcPct val="90000"/>
              </a:lnSpc>
              <a:spcBef>
                <a:spcPts val="300"/>
              </a:spcBef>
              <a:spcAft>
                <a:spcPts val="0"/>
              </a:spcAft>
              <a:buSzPts val="1000"/>
              <a:buNone/>
              <a:defRPr sz="1000"/>
            </a:lvl3pPr>
            <a:lvl4pPr lvl="3" rtl="0">
              <a:lnSpc>
                <a:spcPct val="90000"/>
              </a:lnSpc>
              <a:spcBef>
                <a:spcPts val="300"/>
              </a:spcBef>
              <a:spcAft>
                <a:spcPts val="0"/>
              </a:spcAft>
              <a:buSzPts val="1000"/>
              <a:buNone/>
              <a:defRPr sz="1000"/>
            </a:lvl4pPr>
            <a:lvl5pPr lvl="4" rtl="0">
              <a:lnSpc>
                <a:spcPct val="90000"/>
              </a:lnSpc>
              <a:spcBef>
                <a:spcPts val="300"/>
              </a:spcBef>
              <a:spcAft>
                <a:spcPts val="0"/>
              </a:spcAft>
              <a:buSzPts val="1000"/>
              <a:buNone/>
              <a:defRPr b="0" sz="1000"/>
            </a:lvl5pPr>
            <a:lvl6pPr lvl="5" rtl="0">
              <a:lnSpc>
                <a:spcPct val="90000"/>
              </a:lnSpc>
              <a:spcBef>
                <a:spcPts val="300"/>
              </a:spcBef>
              <a:spcAft>
                <a:spcPts val="0"/>
              </a:spcAft>
              <a:buSzPts val="1000"/>
              <a:buNone/>
              <a:defRPr sz="1000"/>
            </a:lvl6pPr>
            <a:lvl7pPr lvl="6" rtl="0">
              <a:lnSpc>
                <a:spcPct val="90000"/>
              </a:lnSpc>
              <a:spcBef>
                <a:spcPts val="300"/>
              </a:spcBef>
              <a:spcAft>
                <a:spcPts val="0"/>
              </a:spcAft>
              <a:buSzPts val="1000"/>
              <a:buNone/>
              <a:defRPr sz="1000"/>
            </a:lvl7pPr>
            <a:lvl8pPr lvl="7" rtl="0">
              <a:lnSpc>
                <a:spcPct val="90000"/>
              </a:lnSpc>
              <a:spcBef>
                <a:spcPts val="300"/>
              </a:spcBef>
              <a:spcAft>
                <a:spcPts val="0"/>
              </a:spcAft>
              <a:buSzPts val="1000"/>
              <a:buNone/>
              <a:defRPr sz="1000"/>
            </a:lvl8pPr>
            <a:lvl9pPr lvl="8" rtl="0">
              <a:lnSpc>
                <a:spcPct val="90000"/>
              </a:lnSpc>
              <a:spcBef>
                <a:spcPts val="300"/>
              </a:spcBef>
              <a:spcAft>
                <a:spcPts val="300"/>
              </a:spcAft>
              <a:buSzPts val="1000"/>
              <a:buNone/>
              <a:defRPr sz="1000"/>
            </a:lvl9pPr>
          </a:lstStyle>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2 - Cards with Circles - 2-Up - B 1">
  <p:cSld name="Basic_4_1_3_1_1_1_1_1_1_1_1_1_1_1_1_1_1_1_2_1_2">
    <p:bg>
      <p:bgPr>
        <a:solidFill>
          <a:schemeClr val="accent1"/>
        </a:solidFill>
      </p:bgPr>
    </p:bg>
    <p:spTree>
      <p:nvGrpSpPr>
        <p:cNvPr id="871" name="Shape 871"/>
        <p:cNvGrpSpPr/>
        <p:nvPr/>
      </p:nvGrpSpPr>
      <p:grpSpPr>
        <a:xfrm>
          <a:off x="0" y="0"/>
          <a:ext cx="0" cy="0"/>
          <a:chOff x="0" y="0"/>
          <a:chExt cx="0" cy="0"/>
        </a:xfrm>
      </p:grpSpPr>
      <p:sp>
        <p:nvSpPr>
          <p:cNvPr id="872" name="Google Shape;872;p91"/>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Clr>
                <a:schemeClr val="lt1"/>
              </a:buClr>
              <a:buSzPts val="1000"/>
              <a:buChar char="●"/>
              <a:defRPr sz="1000">
                <a:solidFill>
                  <a:schemeClr val="lt1"/>
                </a:solidFill>
              </a:defRPr>
            </a:lvl1pPr>
            <a:lvl2pPr indent="-342900" lvl="1" marL="914400" rtl="0">
              <a:spcBef>
                <a:spcPts val="900"/>
              </a:spcBef>
              <a:spcAft>
                <a:spcPts val="0"/>
              </a:spcAft>
              <a:buClr>
                <a:schemeClr val="lt1"/>
              </a:buClr>
              <a:buSzPts val="1800"/>
              <a:buChar char="○"/>
              <a:defRPr>
                <a:solidFill>
                  <a:schemeClr val="lt1"/>
                </a:solidFill>
              </a:defRPr>
            </a:lvl2pPr>
            <a:lvl3pPr indent="-330200" lvl="2" marL="1371600" rtl="0">
              <a:spcBef>
                <a:spcPts val="900"/>
              </a:spcBef>
              <a:spcAft>
                <a:spcPts val="0"/>
              </a:spcAft>
              <a:buClr>
                <a:schemeClr val="lt1"/>
              </a:buClr>
              <a:buSzPts val="1600"/>
              <a:buChar char="■"/>
              <a:defRPr>
                <a:solidFill>
                  <a:schemeClr val="lt1"/>
                </a:solidFill>
              </a:defRPr>
            </a:lvl3pPr>
            <a:lvl4pPr indent="-317500" lvl="3" marL="1828800" rtl="0">
              <a:spcBef>
                <a:spcPts val="900"/>
              </a:spcBef>
              <a:spcAft>
                <a:spcPts val="0"/>
              </a:spcAft>
              <a:buClr>
                <a:schemeClr val="lt1"/>
              </a:buClr>
              <a:buSzPts val="1400"/>
              <a:buChar char="●"/>
              <a:defRPr>
                <a:solidFill>
                  <a:schemeClr val="lt1"/>
                </a:solidFill>
              </a:defRPr>
            </a:lvl4pPr>
            <a:lvl5pPr indent="-317500" lvl="4" marL="2286000" rtl="0">
              <a:spcBef>
                <a:spcPts val="900"/>
              </a:spcBef>
              <a:spcAft>
                <a:spcPts val="0"/>
              </a:spcAft>
              <a:buClr>
                <a:schemeClr val="lt1"/>
              </a:buClr>
              <a:buSzPts val="1400"/>
              <a:buChar char="○"/>
              <a:defRPr>
                <a:solidFill>
                  <a:schemeClr val="lt1"/>
                </a:solidFill>
              </a:defRPr>
            </a:lvl5pPr>
            <a:lvl6pPr indent="-317500" lvl="5" marL="2743200" rtl="0">
              <a:spcBef>
                <a:spcPts val="900"/>
              </a:spcBef>
              <a:spcAft>
                <a:spcPts val="0"/>
              </a:spcAft>
              <a:buClr>
                <a:schemeClr val="lt1"/>
              </a:buClr>
              <a:buSzPts val="1400"/>
              <a:buChar char="■"/>
              <a:defRPr>
                <a:solidFill>
                  <a:schemeClr val="lt1"/>
                </a:solidFill>
              </a:defRPr>
            </a:lvl6pPr>
            <a:lvl7pPr indent="-317500" lvl="6" marL="3200400" rtl="0">
              <a:spcBef>
                <a:spcPts val="900"/>
              </a:spcBef>
              <a:spcAft>
                <a:spcPts val="0"/>
              </a:spcAft>
              <a:buClr>
                <a:schemeClr val="lt1"/>
              </a:buClr>
              <a:buSzPts val="1400"/>
              <a:buChar char="●"/>
              <a:defRPr>
                <a:solidFill>
                  <a:schemeClr val="lt1"/>
                </a:solidFill>
              </a:defRPr>
            </a:lvl7pPr>
            <a:lvl8pPr indent="-317500" lvl="7" marL="3657600" rtl="0">
              <a:spcBef>
                <a:spcPts val="900"/>
              </a:spcBef>
              <a:spcAft>
                <a:spcPts val="0"/>
              </a:spcAft>
              <a:buClr>
                <a:schemeClr val="lt1"/>
              </a:buClr>
              <a:buSzPts val="1400"/>
              <a:buChar char="○"/>
              <a:defRPr>
                <a:solidFill>
                  <a:schemeClr val="lt1"/>
                </a:solidFill>
              </a:defRPr>
            </a:lvl8pPr>
            <a:lvl9pPr indent="-317500" lvl="8" marL="4114800" rtl="0">
              <a:spcBef>
                <a:spcPts val="900"/>
              </a:spcBef>
              <a:spcAft>
                <a:spcPts val="900"/>
              </a:spcAft>
              <a:buClr>
                <a:schemeClr val="lt1"/>
              </a:buClr>
              <a:buSzPts val="1400"/>
              <a:buChar char="■"/>
              <a:defRPr>
                <a:solidFill>
                  <a:schemeClr val="lt1"/>
                </a:solidFill>
              </a:defRPr>
            </a:lvl9pPr>
          </a:lstStyle>
          <a:p/>
        </p:txBody>
      </p:sp>
      <p:sp>
        <p:nvSpPr>
          <p:cNvPr id="873" name="Google Shape;873;p91"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74" name="Google Shape;874;p91"/>
          <p:cNvSpPr/>
          <p:nvPr/>
        </p:nvSpPr>
        <p:spPr>
          <a:xfrm>
            <a:off x="577850" y="1709925"/>
            <a:ext cx="5365800" cy="4514100"/>
          </a:xfrm>
          <a:prstGeom prst="roundRect">
            <a:avLst>
              <a:gd fmla="val 2972"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75" name="Google Shape;875;p91"/>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76" name="Google Shape;876;p91"/>
          <p:cNvSpPr/>
          <p:nvPr/>
        </p:nvSpPr>
        <p:spPr>
          <a:xfrm>
            <a:off x="6251650" y="1709925"/>
            <a:ext cx="5365800" cy="4514100"/>
          </a:xfrm>
          <a:prstGeom prst="roundRect">
            <a:avLst>
              <a:gd fmla="val 296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877" name="Google Shape;877;p91"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878" name="Google Shape;878;p91"/>
          <p:cNvSpPr txBox="1"/>
          <p:nvPr>
            <p:ph idx="2" type="body"/>
          </p:nvPr>
        </p:nvSpPr>
        <p:spPr>
          <a:xfrm>
            <a:off x="748175"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79" name="Google Shape;879;p91"/>
          <p:cNvSpPr txBox="1"/>
          <p:nvPr>
            <p:ph idx="3" type="body"/>
          </p:nvPr>
        </p:nvSpPr>
        <p:spPr>
          <a:xfrm>
            <a:off x="6399300"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80" name="Google Shape;880;p91"/>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881" name="Google Shape;881;p91"/>
          <p:cNvSpPr txBox="1"/>
          <p:nvPr>
            <p:ph idx="4"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882" name="Google Shape;882;p91"/>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3 - Cards with Circles - 3-Up - B 2">
  <p:cSld name="Basic_4_1_3_1_1_1_1_1_1_1_1_1_1_1_1_1_1_1_3_2_2">
    <p:bg>
      <p:bgPr>
        <a:solidFill>
          <a:schemeClr val="accent1"/>
        </a:solidFill>
      </p:bgPr>
    </p:bg>
    <p:spTree>
      <p:nvGrpSpPr>
        <p:cNvPr id="883" name="Shape 883"/>
        <p:cNvGrpSpPr/>
        <p:nvPr/>
      </p:nvGrpSpPr>
      <p:grpSpPr>
        <a:xfrm>
          <a:off x="0" y="0"/>
          <a:ext cx="0" cy="0"/>
          <a:chOff x="0" y="0"/>
          <a:chExt cx="0" cy="0"/>
        </a:xfrm>
      </p:grpSpPr>
      <p:sp>
        <p:nvSpPr>
          <p:cNvPr id="884" name="Google Shape;884;p92"/>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Clr>
                <a:schemeClr val="lt1"/>
              </a:buClr>
              <a:buSzPts val="1000"/>
              <a:buChar char="●"/>
              <a:defRPr sz="1000">
                <a:solidFill>
                  <a:schemeClr val="lt1"/>
                </a:solidFill>
              </a:defRPr>
            </a:lvl1pPr>
            <a:lvl2pPr indent="-342900" lvl="1" marL="914400" rtl="0">
              <a:spcBef>
                <a:spcPts val="900"/>
              </a:spcBef>
              <a:spcAft>
                <a:spcPts val="0"/>
              </a:spcAft>
              <a:buClr>
                <a:schemeClr val="lt1"/>
              </a:buClr>
              <a:buSzPts val="1800"/>
              <a:buChar char="○"/>
              <a:defRPr>
                <a:solidFill>
                  <a:schemeClr val="lt1"/>
                </a:solidFill>
              </a:defRPr>
            </a:lvl2pPr>
            <a:lvl3pPr indent="-330200" lvl="2" marL="1371600" rtl="0">
              <a:spcBef>
                <a:spcPts val="900"/>
              </a:spcBef>
              <a:spcAft>
                <a:spcPts val="0"/>
              </a:spcAft>
              <a:buClr>
                <a:schemeClr val="lt1"/>
              </a:buClr>
              <a:buSzPts val="1600"/>
              <a:buChar char="■"/>
              <a:defRPr>
                <a:solidFill>
                  <a:schemeClr val="lt1"/>
                </a:solidFill>
              </a:defRPr>
            </a:lvl3pPr>
            <a:lvl4pPr indent="-317500" lvl="3" marL="1828800" rtl="0">
              <a:spcBef>
                <a:spcPts val="900"/>
              </a:spcBef>
              <a:spcAft>
                <a:spcPts val="0"/>
              </a:spcAft>
              <a:buClr>
                <a:schemeClr val="lt1"/>
              </a:buClr>
              <a:buSzPts val="1400"/>
              <a:buChar char="●"/>
              <a:defRPr>
                <a:solidFill>
                  <a:schemeClr val="lt1"/>
                </a:solidFill>
              </a:defRPr>
            </a:lvl4pPr>
            <a:lvl5pPr indent="-317500" lvl="4" marL="2286000" rtl="0">
              <a:spcBef>
                <a:spcPts val="900"/>
              </a:spcBef>
              <a:spcAft>
                <a:spcPts val="0"/>
              </a:spcAft>
              <a:buClr>
                <a:schemeClr val="lt1"/>
              </a:buClr>
              <a:buSzPts val="1400"/>
              <a:buChar char="○"/>
              <a:defRPr>
                <a:solidFill>
                  <a:schemeClr val="lt1"/>
                </a:solidFill>
              </a:defRPr>
            </a:lvl5pPr>
            <a:lvl6pPr indent="-317500" lvl="5" marL="2743200" rtl="0">
              <a:spcBef>
                <a:spcPts val="900"/>
              </a:spcBef>
              <a:spcAft>
                <a:spcPts val="0"/>
              </a:spcAft>
              <a:buClr>
                <a:schemeClr val="lt1"/>
              </a:buClr>
              <a:buSzPts val="1400"/>
              <a:buChar char="■"/>
              <a:defRPr>
                <a:solidFill>
                  <a:schemeClr val="lt1"/>
                </a:solidFill>
              </a:defRPr>
            </a:lvl6pPr>
            <a:lvl7pPr indent="-317500" lvl="6" marL="3200400" rtl="0">
              <a:spcBef>
                <a:spcPts val="900"/>
              </a:spcBef>
              <a:spcAft>
                <a:spcPts val="0"/>
              </a:spcAft>
              <a:buClr>
                <a:schemeClr val="lt1"/>
              </a:buClr>
              <a:buSzPts val="1400"/>
              <a:buChar char="●"/>
              <a:defRPr>
                <a:solidFill>
                  <a:schemeClr val="lt1"/>
                </a:solidFill>
              </a:defRPr>
            </a:lvl7pPr>
            <a:lvl8pPr indent="-317500" lvl="7" marL="3657600" rtl="0">
              <a:spcBef>
                <a:spcPts val="900"/>
              </a:spcBef>
              <a:spcAft>
                <a:spcPts val="0"/>
              </a:spcAft>
              <a:buClr>
                <a:schemeClr val="lt1"/>
              </a:buClr>
              <a:buSzPts val="1400"/>
              <a:buChar char="○"/>
              <a:defRPr>
                <a:solidFill>
                  <a:schemeClr val="lt1"/>
                </a:solidFill>
              </a:defRPr>
            </a:lvl8pPr>
            <a:lvl9pPr indent="-317500" lvl="8" marL="4114800" rtl="0">
              <a:spcBef>
                <a:spcPts val="900"/>
              </a:spcBef>
              <a:spcAft>
                <a:spcPts val="900"/>
              </a:spcAft>
              <a:buClr>
                <a:schemeClr val="lt1"/>
              </a:buClr>
              <a:buSzPts val="1400"/>
              <a:buChar char="■"/>
              <a:defRPr>
                <a:solidFill>
                  <a:schemeClr val="lt1"/>
                </a:solidFill>
              </a:defRPr>
            </a:lvl9pPr>
          </a:lstStyle>
          <a:p/>
        </p:txBody>
      </p:sp>
      <p:sp>
        <p:nvSpPr>
          <p:cNvPr id="885" name="Google Shape;885;p92"/>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886" name="Google Shape;886;p92"/>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sp>
        <p:nvSpPr>
          <p:cNvPr id="887" name="Google Shape;887;p92"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88" name="Google Shape;888;p92"/>
          <p:cNvSpPr/>
          <p:nvPr/>
        </p:nvSpPr>
        <p:spPr>
          <a:xfrm>
            <a:off x="577850" y="1709925"/>
            <a:ext cx="3480900" cy="4514100"/>
          </a:xfrm>
          <a:prstGeom prst="roundRect">
            <a:avLst>
              <a:gd fmla="val 402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89" name="Google Shape;889;p92"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890" name="Google Shape;890;p92"/>
          <p:cNvSpPr/>
          <p:nvPr/>
        </p:nvSpPr>
        <p:spPr>
          <a:xfrm>
            <a:off x="4357250" y="1709925"/>
            <a:ext cx="3480900" cy="4514100"/>
          </a:xfrm>
          <a:prstGeom prst="roundRect">
            <a:avLst>
              <a:gd fmla="val 4079"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1" name="Google Shape;891;p92"/>
          <p:cNvSpPr/>
          <p:nvPr/>
        </p:nvSpPr>
        <p:spPr>
          <a:xfrm>
            <a:off x="8136650" y="1709925"/>
            <a:ext cx="3480900" cy="4514100"/>
          </a:xfrm>
          <a:prstGeom prst="roundRect">
            <a:avLst>
              <a:gd fmla="val 4064"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892" name="Google Shape;892;p92"/>
          <p:cNvSpPr txBox="1"/>
          <p:nvPr>
            <p:ph idx="3" type="body"/>
          </p:nvPr>
        </p:nvSpPr>
        <p:spPr>
          <a:xfrm>
            <a:off x="748175"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93" name="Google Shape;893;p92"/>
          <p:cNvSpPr txBox="1"/>
          <p:nvPr>
            <p:ph idx="4" type="body"/>
          </p:nvPr>
        </p:nvSpPr>
        <p:spPr>
          <a:xfrm>
            <a:off x="4527650"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894" name="Google Shape;894;p92"/>
          <p:cNvSpPr txBox="1"/>
          <p:nvPr>
            <p:ph idx="5" type="body"/>
          </p:nvPr>
        </p:nvSpPr>
        <p:spPr>
          <a:xfrm>
            <a:off x="8307050" y="1911100"/>
            <a:ext cx="3139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895" name="Google Shape;895;p92"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896" name="Google Shape;896;p92"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 - Cards with Circles - 4-Up - B 1">
  <p:cSld name="Basic_4_1_3_1_1_1_1_1_1_1_1_1_1_1_1_1_1_1_3_1_1_2">
    <p:bg>
      <p:bgPr>
        <a:solidFill>
          <a:schemeClr val="accent1"/>
        </a:solidFill>
      </p:bgPr>
    </p:bg>
    <p:spTree>
      <p:nvGrpSpPr>
        <p:cNvPr id="897" name="Shape 897"/>
        <p:cNvGrpSpPr/>
        <p:nvPr/>
      </p:nvGrpSpPr>
      <p:grpSpPr>
        <a:xfrm>
          <a:off x="0" y="0"/>
          <a:ext cx="0" cy="0"/>
          <a:chOff x="0" y="0"/>
          <a:chExt cx="0" cy="0"/>
        </a:xfrm>
      </p:grpSpPr>
      <p:sp>
        <p:nvSpPr>
          <p:cNvPr id="898" name="Google Shape;898;p93"/>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Clr>
                <a:schemeClr val="lt1"/>
              </a:buClr>
              <a:buSzPts val="1000"/>
              <a:buChar char="●"/>
              <a:defRPr sz="1000">
                <a:solidFill>
                  <a:schemeClr val="lt1"/>
                </a:solidFill>
              </a:defRPr>
            </a:lvl1pPr>
            <a:lvl2pPr indent="-342900" lvl="1" marL="914400" rtl="0">
              <a:spcBef>
                <a:spcPts val="900"/>
              </a:spcBef>
              <a:spcAft>
                <a:spcPts val="0"/>
              </a:spcAft>
              <a:buClr>
                <a:schemeClr val="lt1"/>
              </a:buClr>
              <a:buSzPts val="1800"/>
              <a:buChar char="○"/>
              <a:defRPr>
                <a:solidFill>
                  <a:schemeClr val="lt1"/>
                </a:solidFill>
              </a:defRPr>
            </a:lvl2pPr>
            <a:lvl3pPr indent="-330200" lvl="2" marL="1371600" rtl="0">
              <a:spcBef>
                <a:spcPts val="900"/>
              </a:spcBef>
              <a:spcAft>
                <a:spcPts val="0"/>
              </a:spcAft>
              <a:buClr>
                <a:schemeClr val="lt1"/>
              </a:buClr>
              <a:buSzPts val="1600"/>
              <a:buChar char="■"/>
              <a:defRPr>
                <a:solidFill>
                  <a:schemeClr val="lt1"/>
                </a:solidFill>
              </a:defRPr>
            </a:lvl3pPr>
            <a:lvl4pPr indent="-317500" lvl="3" marL="1828800" rtl="0">
              <a:spcBef>
                <a:spcPts val="900"/>
              </a:spcBef>
              <a:spcAft>
                <a:spcPts val="0"/>
              </a:spcAft>
              <a:buClr>
                <a:schemeClr val="lt1"/>
              </a:buClr>
              <a:buSzPts val="1400"/>
              <a:buChar char="●"/>
              <a:defRPr>
                <a:solidFill>
                  <a:schemeClr val="lt1"/>
                </a:solidFill>
              </a:defRPr>
            </a:lvl4pPr>
            <a:lvl5pPr indent="-317500" lvl="4" marL="2286000" rtl="0">
              <a:spcBef>
                <a:spcPts val="900"/>
              </a:spcBef>
              <a:spcAft>
                <a:spcPts val="0"/>
              </a:spcAft>
              <a:buClr>
                <a:schemeClr val="lt1"/>
              </a:buClr>
              <a:buSzPts val="1400"/>
              <a:buChar char="○"/>
              <a:defRPr>
                <a:solidFill>
                  <a:schemeClr val="lt1"/>
                </a:solidFill>
              </a:defRPr>
            </a:lvl5pPr>
            <a:lvl6pPr indent="-317500" lvl="5" marL="2743200" rtl="0">
              <a:spcBef>
                <a:spcPts val="900"/>
              </a:spcBef>
              <a:spcAft>
                <a:spcPts val="0"/>
              </a:spcAft>
              <a:buClr>
                <a:schemeClr val="lt1"/>
              </a:buClr>
              <a:buSzPts val="1400"/>
              <a:buChar char="■"/>
              <a:defRPr>
                <a:solidFill>
                  <a:schemeClr val="lt1"/>
                </a:solidFill>
              </a:defRPr>
            </a:lvl6pPr>
            <a:lvl7pPr indent="-317500" lvl="6" marL="3200400" rtl="0">
              <a:spcBef>
                <a:spcPts val="900"/>
              </a:spcBef>
              <a:spcAft>
                <a:spcPts val="0"/>
              </a:spcAft>
              <a:buClr>
                <a:schemeClr val="lt1"/>
              </a:buClr>
              <a:buSzPts val="1400"/>
              <a:buChar char="●"/>
              <a:defRPr>
                <a:solidFill>
                  <a:schemeClr val="lt1"/>
                </a:solidFill>
              </a:defRPr>
            </a:lvl7pPr>
            <a:lvl8pPr indent="-317500" lvl="7" marL="3657600" rtl="0">
              <a:spcBef>
                <a:spcPts val="900"/>
              </a:spcBef>
              <a:spcAft>
                <a:spcPts val="0"/>
              </a:spcAft>
              <a:buClr>
                <a:schemeClr val="lt1"/>
              </a:buClr>
              <a:buSzPts val="1400"/>
              <a:buChar char="○"/>
              <a:defRPr>
                <a:solidFill>
                  <a:schemeClr val="lt1"/>
                </a:solidFill>
              </a:defRPr>
            </a:lvl8pPr>
            <a:lvl9pPr indent="-317500" lvl="8" marL="4114800" rtl="0">
              <a:spcBef>
                <a:spcPts val="900"/>
              </a:spcBef>
              <a:spcAft>
                <a:spcPts val="900"/>
              </a:spcAft>
              <a:buClr>
                <a:schemeClr val="lt1"/>
              </a:buClr>
              <a:buSzPts val="1400"/>
              <a:buChar char="■"/>
              <a:defRPr>
                <a:solidFill>
                  <a:schemeClr val="lt1"/>
                </a:solidFill>
              </a:defRPr>
            </a:lvl9pPr>
          </a:lstStyle>
          <a:p/>
        </p:txBody>
      </p:sp>
      <p:sp>
        <p:nvSpPr>
          <p:cNvPr id="899" name="Google Shape;899;p93"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900" name="Google Shape;900;p93"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chemeClr val="dk1"/>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901" name="Google Shape;901;p93"/>
          <p:cNvSpPr/>
          <p:nvPr/>
        </p:nvSpPr>
        <p:spPr>
          <a:xfrm>
            <a:off x="6244075" y="1709925"/>
            <a:ext cx="25350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02" name="Google Shape;902;p93"/>
          <p:cNvSpPr/>
          <p:nvPr/>
        </p:nvSpPr>
        <p:spPr>
          <a:xfrm>
            <a:off x="3412500" y="1709925"/>
            <a:ext cx="25311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03" name="Google Shape;903;p93"/>
          <p:cNvSpPr/>
          <p:nvPr/>
        </p:nvSpPr>
        <p:spPr>
          <a:xfrm>
            <a:off x="9069575"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04" name="Google Shape;904;p93"/>
          <p:cNvSpPr/>
          <p:nvPr/>
        </p:nvSpPr>
        <p:spPr>
          <a:xfrm>
            <a:off x="577850"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05" name="Google Shape;905;p93"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906" name="Google Shape;906;p93"/>
          <p:cNvSpPr txBox="1"/>
          <p:nvPr>
            <p:ph idx="2" type="body"/>
          </p:nvPr>
        </p:nvSpPr>
        <p:spPr>
          <a:xfrm>
            <a:off x="748175"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07" name="Google Shape;907;p93"/>
          <p:cNvSpPr txBox="1"/>
          <p:nvPr>
            <p:ph idx="3" type="body"/>
          </p:nvPr>
        </p:nvSpPr>
        <p:spPr>
          <a:xfrm>
            <a:off x="3573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08" name="Google Shape;908;p93"/>
          <p:cNvSpPr txBox="1"/>
          <p:nvPr>
            <p:ph idx="4" type="body"/>
          </p:nvPr>
        </p:nvSpPr>
        <p:spPr>
          <a:xfrm>
            <a:off x="63992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09" name="Google Shape;909;p93"/>
          <p:cNvSpPr txBox="1"/>
          <p:nvPr>
            <p:ph idx="5" type="body"/>
          </p:nvPr>
        </p:nvSpPr>
        <p:spPr>
          <a:xfrm>
            <a:off x="9224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10" name="Google Shape;910;p93"/>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911" name="Google Shape;911;p93"/>
          <p:cNvSpPr txBox="1"/>
          <p:nvPr>
            <p:ph idx="6"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912" name="Google Shape;912;p93"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1 - Cards with Circles - 1-Up - C 1">
  <p:cSld name="Basic_4_1_3_1_4_3_1_1_1">
    <p:bg>
      <p:bgPr>
        <a:solidFill>
          <a:srgbClr val="0E3522"/>
        </a:solidFill>
      </p:bgPr>
    </p:bg>
    <p:spTree>
      <p:nvGrpSpPr>
        <p:cNvPr id="913" name="Shape 913"/>
        <p:cNvGrpSpPr/>
        <p:nvPr/>
      </p:nvGrpSpPr>
      <p:grpSpPr>
        <a:xfrm>
          <a:off x="0" y="0"/>
          <a:ext cx="0" cy="0"/>
          <a:chOff x="0" y="0"/>
          <a:chExt cx="0" cy="0"/>
        </a:xfrm>
      </p:grpSpPr>
      <p:sp>
        <p:nvSpPr>
          <p:cNvPr id="914" name="Google Shape;914;p94"/>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Clr>
                <a:schemeClr val="lt1"/>
              </a:buClr>
              <a:buSzPts val="1000"/>
              <a:buChar char="●"/>
              <a:defRPr sz="1000">
                <a:solidFill>
                  <a:schemeClr val="lt1"/>
                </a:solidFill>
              </a:defRPr>
            </a:lvl1pPr>
            <a:lvl2pPr indent="-342900" lvl="1" marL="914400" rtl="0">
              <a:spcBef>
                <a:spcPts val="900"/>
              </a:spcBef>
              <a:spcAft>
                <a:spcPts val="0"/>
              </a:spcAft>
              <a:buClr>
                <a:schemeClr val="lt1"/>
              </a:buClr>
              <a:buSzPts val="1800"/>
              <a:buChar char="○"/>
              <a:defRPr>
                <a:solidFill>
                  <a:schemeClr val="lt1"/>
                </a:solidFill>
              </a:defRPr>
            </a:lvl2pPr>
            <a:lvl3pPr indent="-330200" lvl="2" marL="1371600" rtl="0">
              <a:spcBef>
                <a:spcPts val="900"/>
              </a:spcBef>
              <a:spcAft>
                <a:spcPts val="0"/>
              </a:spcAft>
              <a:buClr>
                <a:schemeClr val="lt1"/>
              </a:buClr>
              <a:buSzPts val="1600"/>
              <a:buChar char="■"/>
              <a:defRPr>
                <a:solidFill>
                  <a:schemeClr val="lt1"/>
                </a:solidFill>
              </a:defRPr>
            </a:lvl3pPr>
            <a:lvl4pPr indent="-317500" lvl="3" marL="1828800" rtl="0">
              <a:spcBef>
                <a:spcPts val="900"/>
              </a:spcBef>
              <a:spcAft>
                <a:spcPts val="0"/>
              </a:spcAft>
              <a:buClr>
                <a:schemeClr val="lt1"/>
              </a:buClr>
              <a:buSzPts val="1400"/>
              <a:buChar char="●"/>
              <a:defRPr>
                <a:solidFill>
                  <a:schemeClr val="lt1"/>
                </a:solidFill>
              </a:defRPr>
            </a:lvl4pPr>
            <a:lvl5pPr indent="-317500" lvl="4" marL="2286000" rtl="0">
              <a:spcBef>
                <a:spcPts val="900"/>
              </a:spcBef>
              <a:spcAft>
                <a:spcPts val="0"/>
              </a:spcAft>
              <a:buClr>
                <a:schemeClr val="lt1"/>
              </a:buClr>
              <a:buSzPts val="1400"/>
              <a:buChar char="○"/>
              <a:defRPr>
                <a:solidFill>
                  <a:schemeClr val="lt1"/>
                </a:solidFill>
              </a:defRPr>
            </a:lvl5pPr>
            <a:lvl6pPr indent="-317500" lvl="5" marL="2743200" rtl="0">
              <a:spcBef>
                <a:spcPts val="900"/>
              </a:spcBef>
              <a:spcAft>
                <a:spcPts val="0"/>
              </a:spcAft>
              <a:buClr>
                <a:schemeClr val="lt1"/>
              </a:buClr>
              <a:buSzPts val="1400"/>
              <a:buChar char="■"/>
              <a:defRPr>
                <a:solidFill>
                  <a:schemeClr val="lt1"/>
                </a:solidFill>
              </a:defRPr>
            </a:lvl6pPr>
            <a:lvl7pPr indent="-317500" lvl="6" marL="3200400" rtl="0">
              <a:spcBef>
                <a:spcPts val="900"/>
              </a:spcBef>
              <a:spcAft>
                <a:spcPts val="0"/>
              </a:spcAft>
              <a:buClr>
                <a:schemeClr val="lt1"/>
              </a:buClr>
              <a:buSzPts val="1400"/>
              <a:buChar char="●"/>
              <a:defRPr>
                <a:solidFill>
                  <a:schemeClr val="lt1"/>
                </a:solidFill>
              </a:defRPr>
            </a:lvl7pPr>
            <a:lvl8pPr indent="-317500" lvl="7" marL="3657600" rtl="0">
              <a:spcBef>
                <a:spcPts val="900"/>
              </a:spcBef>
              <a:spcAft>
                <a:spcPts val="0"/>
              </a:spcAft>
              <a:buClr>
                <a:schemeClr val="lt1"/>
              </a:buClr>
              <a:buSzPts val="1400"/>
              <a:buChar char="○"/>
              <a:defRPr>
                <a:solidFill>
                  <a:schemeClr val="lt1"/>
                </a:solidFill>
              </a:defRPr>
            </a:lvl8pPr>
            <a:lvl9pPr indent="-317500" lvl="8" marL="4114800" rtl="0">
              <a:spcBef>
                <a:spcPts val="900"/>
              </a:spcBef>
              <a:spcAft>
                <a:spcPts val="900"/>
              </a:spcAft>
              <a:buClr>
                <a:schemeClr val="lt1"/>
              </a:buClr>
              <a:buSzPts val="1400"/>
              <a:buChar char="■"/>
              <a:defRPr>
                <a:solidFill>
                  <a:schemeClr val="lt1"/>
                </a:solidFill>
              </a:defRPr>
            </a:lvl9pPr>
          </a:lstStyle>
          <a:p/>
        </p:txBody>
      </p:sp>
      <p:sp>
        <p:nvSpPr>
          <p:cNvPr id="915" name="Google Shape;915;p94"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916" name="Google Shape;916;p94"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917" name="Google Shape;917;p94"/>
          <p:cNvSpPr/>
          <p:nvPr/>
        </p:nvSpPr>
        <p:spPr>
          <a:xfrm>
            <a:off x="577850" y="1709925"/>
            <a:ext cx="11039700" cy="4514100"/>
          </a:xfrm>
          <a:prstGeom prst="roundRect">
            <a:avLst>
              <a:gd fmla="val 3117"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18" name="Google Shape;918;p94"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919" name="Google Shape;919;p94"/>
          <p:cNvSpPr txBox="1"/>
          <p:nvPr>
            <p:ph idx="2" type="body"/>
          </p:nvPr>
        </p:nvSpPr>
        <p:spPr>
          <a:xfrm>
            <a:off x="748175" y="1911100"/>
            <a:ext cx="106989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20" name="Google Shape;920;p94"/>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921" name="Google Shape;921;p94"/>
          <p:cNvSpPr txBox="1"/>
          <p:nvPr>
            <p:ph idx="3"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922" name="Google Shape;922;p94"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2 - Cards with Circles - 2-Up - C 1">
  <p:cSld name="Basic_4_1_3_1_1_1_1_1_1_1_1_1_1_1_1_1_1_1_2_1_1_1">
    <p:bg>
      <p:bgPr>
        <a:solidFill>
          <a:srgbClr val="0E3522"/>
        </a:solidFill>
      </p:bgPr>
    </p:bg>
    <p:spTree>
      <p:nvGrpSpPr>
        <p:cNvPr id="923" name="Shape 923"/>
        <p:cNvGrpSpPr/>
        <p:nvPr/>
      </p:nvGrpSpPr>
      <p:grpSpPr>
        <a:xfrm>
          <a:off x="0" y="0"/>
          <a:ext cx="0" cy="0"/>
          <a:chOff x="0" y="0"/>
          <a:chExt cx="0" cy="0"/>
        </a:xfrm>
      </p:grpSpPr>
      <p:sp>
        <p:nvSpPr>
          <p:cNvPr id="924" name="Google Shape;924;p95"/>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Clr>
                <a:schemeClr val="lt1"/>
              </a:buClr>
              <a:buSzPts val="1000"/>
              <a:buChar char="●"/>
              <a:defRPr sz="1000">
                <a:solidFill>
                  <a:schemeClr val="lt1"/>
                </a:solidFill>
              </a:defRPr>
            </a:lvl1pPr>
            <a:lvl2pPr indent="-342900" lvl="1" marL="914400" rtl="0">
              <a:spcBef>
                <a:spcPts val="900"/>
              </a:spcBef>
              <a:spcAft>
                <a:spcPts val="0"/>
              </a:spcAft>
              <a:buClr>
                <a:schemeClr val="lt1"/>
              </a:buClr>
              <a:buSzPts val="1800"/>
              <a:buChar char="○"/>
              <a:defRPr>
                <a:solidFill>
                  <a:schemeClr val="lt1"/>
                </a:solidFill>
              </a:defRPr>
            </a:lvl2pPr>
            <a:lvl3pPr indent="-330200" lvl="2" marL="1371600" rtl="0">
              <a:spcBef>
                <a:spcPts val="900"/>
              </a:spcBef>
              <a:spcAft>
                <a:spcPts val="0"/>
              </a:spcAft>
              <a:buClr>
                <a:schemeClr val="lt1"/>
              </a:buClr>
              <a:buSzPts val="1600"/>
              <a:buChar char="■"/>
              <a:defRPr>
                <a:solidFill>
                  <a:schemeClr val="lt1"/>
                </a:solidFill>
              </a:defRPr>
            </a:lvl3pPr>
            <a:lvl4pPr indent="-317500" lvl="3" marL="1828800" rtl="0">
              <a:spcBef>
                <a:spcPts val="900"/>
              </a:spcBef>
              <a:spcAft>
                <a:spcPts val="0"/>
              </a:spcAft>
              <a:buClr>
                <a:schemeClr val="lt1"/>
              </a:buClr>
              <a:buSzPts val="1400"/>
              <a:buChar char="●"/>
              <a:defRPr>
                <a:solidFill>
                  <a:schemeClr val="lt1"/>
                </a:solidFill>
              </a:defRPr>
            </a:lvl4pPr>
            <a:lvl5pPr indent="-317500" lvl="4" marL="2286000" rtl="0">
              <a:spcBef>
                <a:spcPts val="900"/>
              </a:spcBef>
              <a:spcAft>
                <a:spcPts val="0"/>
              </a:spcAft>
              <a:buClr>
                <a:schemeClr val="lt1"/>
              </a:buClr>
              <a:buSzPts val="1400"/>
              <a:buChar char="○"/>
              <a:defRPr>
                <a:solidFill>
                  <a:schemeClr val="lt1"/>
                </a:solidFill>
              </a:defRPr>
            </a:lvl5pPr>
            <a:lvl6pPr indent="-317500" lvl="5" marL="2743200" rtl="0">
              <a:spcBef>
                <a:spcPts val="900"/>
              </a:spcBef>
              <a:spcAft>
                <a:spcPts val="0"/>
              </a:spcAft>
              <a:buClr>
                <a:schemeClr val="lt1"/>
              </a:buClr>
              <a:buSzPts val="1400"/>
              <a:buChar char="■"/>
              <a:defRPr>
                <a:solidFill>
                  <a:schemeClr val="lt1"/>
                </a:solidFill>
              </a:defRPr>
            </a:lvl6pPr>
            <a:lvl7pPr indent="-317500" lvl="6" marL="3200400" rtl="0">
              <a:spcBef>
                <a:spcPts val="900"/>
              </a:spcBef>
              <a:spcAft>
                <a:spcPts val="0"/>
              </a:spcAft>
              <a:buClr>
                <a:schemeClr val="lt1"/>
              </a:buClr>
              <a:buSzPts val="1400"/>
              <a:buChar char="●"/>
              <a:defRPr>
                <a:solidFill>
                  <a:schemeClr val="lt1"/>
                </a:solidFill>
              </a:defRPr>
            </a:lvl7pPr>
            <a:lvl8pPr indent="-317500" lvl="7" marL="3657600" rtl="0">
              <a:spcBef>
                <a:spcPts val="900"/>
              </a:spcBef>
              <a:spcAft>
                <a:spcPts val="0"/>
              </a:spcAft>
              <a:buClr>
                <a:schemeClr val="lt1"/>
              </a:buClr>
              <a:buSzPts val="1400"/>
              <a:buChar char="○"/>
              <a:defRPr>
                <a:solidFill>
                  <a:schemeClr val="lt1"/>
                </a:solidFill>
              </a:defRPr>
            </a:lvl8pPr>
            <a:lvl9pPr indent="-317500" lvl="8" marL="4114800" rtl="0">
              <a:spcBef>
                <a:spcPts val="900"/>
              </a:spcBef>
              <a:spcAft>
                <a:spcPts val="900"/>
              </a:spcAft>
              <a:buClr>
                <a:schemeClr val="lt1"/>
              </a:buClr>
              <a:buSzPts val="1400"/>
              <a:buChar char="■"/>
              <a:defRPr>
                <a:solidFill>
                  <a:schemeClr val="lt1"/>
                </a:solidFill>
              </a:defRPr>
            </a:lvl9pPr>
          </a:lstStyle>
          <a:p/>
        </p:txBody>
      </p:sp>
      <p:sp>
        <p:nvSpPr>
          <p:cNvPr id="925" name="Google Shape;925;p95"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926" name="Google Shape;926;p95"/>
          <p:cNvSpPr/>
          <p:nvPr/>
        </p:nvSpPr>
        <p:spPr>
          <a:xfrm>
            <a:off x="577850" y="1709925"/>
            <a:ext cx="5365800" cy="4514100"/>
          </a:xfrm>
          <a:prstGeom prst="roundRect">
            <a:avLst>
              <a:gd fmla="val 2972"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27" name="Google Shape;927;p95"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928" name="Google Shape;928;p95"/>
          <p:cNvSpPr/>
          <p:nvPr/>
        </p:nvSpPr>
        <p:spPr>
          <a:xfrm>
            <a:off x="6251650" y="1709925"/>
            <a:ext cx="5365800" cy="4514100"/>
          </a:xfrm>
          <a:prstGeom prst="roundRect">
            <a:avLst>
              <a:gd fmla="val 296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29" name="Google Shape;929;p95"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930" name="Google Shape;930;p95"/>
          <p:cNvSpPr txBox="1"/>
          <p:nvPr>
            <p:ph idx="2" type="body"/>
          </p:nvPr>
        </p:nvSpPr>
        <p:spPr>
          <a:xfrm>
            <a:off x="748175"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31" name="Google Shape;931;p95"/>
          <p:cNvSpPr txBox="1"/>
          <p:nvPr>
            <p:ph idx="3" type="body"/>
          </p:nvPr>
        </p:nvSpPr>
        <p:spPr>
          <a:xfrm>
            <a:off x="6399300" y="1911100"/>
            <a:ext cx="5047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32" name="Google Shape;932;p95"/>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933" name="Google Shape;933;p95"/>
          <p:cNvSpPr txBox="1"/>
          <p:nvPr>
            <p:ph idx="4"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934" name="Google Shape;934;p95"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3 - Cards with Circles - 3-Up - B 1 1">
  <p:cSld name="Basic_4_1_3_1_1_1_1_1_1_1_1_1_1_1_1_1_1_1_3_2_1_1">
    <p:bg>
      <p:bgPr>
        <a:solidFill>
          <a:srgbClr val="0E3522"/>
        </a:solidFill>
      </p:bgPr>
    </p:bg>
    <p:spTree>
      <p:nvGrpSpPr>
        <p:cNvPr id="935" name="Shape 935"/>
        <p:cNvGrpSpPr/>
        <p:nvPr/>
      </p:nvGrpSpPr>
      <p:grpSpPr>
        <a:xfrm>
          <a:off x="0" y="0"/>
          <a:ext cx="0" cy="0"/>
          <a:chOff x="0" y="0"/>
          <a:chExt cx="0" cy="0"/>
        </a:xfrm>
      </p:grpSpPr>
      <p:sp>
        <p:nvSpPr>
          <p:cNvPr id="936" name="Google Shape;936;p96"/>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Clr>
                <a:schemeClr val="lt1"/>
              </a:buClr>
              <a:buSzPts val="1000"/>
              <a:buChar char="●"/>
              <a:defRPr sz="1000">
                <a:solidFill>
                  <a:schemeClr val="lt1"/>
                </a:solidFill>
              </a:defRPr>
            </a:lvl1pPr>
            <a:lvl2pPr indent="-342900" lvl="1" marL="914400" rtl="0">
              <a:spcBef>
                <a:spcPts val="900"/>
              </a:spcBef>
              <a:spcAft>
                <a:spcPts val="0"/>
              </a:spcAft>
              <a:buClr>
                <a:schemeClr val="lt1"/>
              </a:buClr>
              <a:buSzPts val="1800"/>
              <a:buChar char="○"/>
              <a:defRPr>
                <a:solidFill>
                  <a:schemeClr val="lt1"/>
                </a:solidFill>
              </a:defRPr>
            </a:lvl2pPr>
            <a:lvl3pPr indent="-330200" lvl="2" marL="1371600" rtl="0">
              <a:spcBef>
                <a:spcPts val="900"/>
              </a:spcBef>
              <a:spcAft>
                <a:spcPts val="0"/>
              </a:spcAft>
              <a:buClr>
                <a:schemeClr val="lt1"/>
              </a:buClr>
              <a:buSzPts val="1600"/>
              <a:buChar char="■"/>
              <a:defRPr>
                <a:solidFill>
                  <a:schemeClr val="lt1"/>
                </a:solidFill>
              </a:defRPr>
            </a:lvl3pPr>
            <a:lvl4pPr indent="-317500" lvl="3" marL="1828800" rtl="0">
              <a:spcBef>
                <a:spcPts val="900"/>
              </a:spcBef>
              <a:spcAft>
                <a:spcPts val="0"/>
              </a:spcAft>
              <a:buClr>
                <a:schemeClr val="lt1"/>
              </a:buClr>
              <a:buSzPts val="1400"/>
              <a:buChar char="●"/>
              <a:defRPr>
                <a:solidFill>
                  <a:schemeClr val="lt1"/>
                </a:solidFill>
              </a:defRPr>
            </a:lvl4pPr>
            <a:lvl5pPr indent="-317500" lvl="4" marL="2286000" rtl="0">
              <a:spcBef>
                <a:spcPts val="900"/>
              </a:spcBef>
              <a:spcAft>
                <a:spcPts val="0"/>
              </a:spcAft>
              <a:buClr>
                <a:schemeClr val="lt1"/>
              </a:buClr>
              <a:buSzPts val="1400"/>
              <a:buChar char="○"/>
              <a:defRPr>
                <a:solidFill>
                  <a:schemeClr val="lt1"/>
                </a:solidFill>
              </a:defRPr>
            </a:lvl5pPr>
            <a:lvl6pPr indent="-317500" lvl="5" marL="2743200" rtl="0">
              <a:spcBef>
                <a:spcPts val="900"/>
              </a:spcBef>
              <a:spcAft>
                <a:spcPts val="0"/>
              </a:spcAft>
              <a:buClr>
                <a:schemeClr val="lt1"/>
              </a:buClr>
              <a:buSzPts val="1400"/>
              <a:buChar char="■"/>
              <a:defRPr>
                <a:solidFill>
                  <a:schemeClr val="lt1"/>
                </a:solidFill>
              </a:defRPr>
            </a:lvl6pPr>
            <a:lvl7pPr indent="-317500" lvl="6" marL="3200400" rtl="0">
              <a:spcBef>
                <a:spcPts val="900"/>
              </a:spcBef>
              <a:spcAft>
                <a:spcPts val="0"/>
              </a:spcAft>
              <a:buClr>
                <a:schemeClr val="lt1"/>
              </a:buClr>
              <a:buSzPts val="1400"/>
              <a:buChar char="●"/>
              <a:defRPr>
                <a:solidFill>
                  <a:schemeClr val="lt1"/>
                </a:solidFill>
              </a:defRPr>
            </a:lvl7pPr>
            <a:lvl8pPr indent="-317500" lvl="7" marL="3657600" rtl="0">
              <a:spcBef>
                <a:spcPts val="900"/>
              </a:spcBef>
              <a:spcAft>
                <a:spcPts val="0"/>
              </a:spcAft>
              <a:buClr>
                <a:schemeClr val="lt1"/>
              </a:buClr>
              <a:buSzPts val="1400"/>
              <a:buChar char="○"/>
              <a:defRPr>
                <a:solidFill>
                  <a:schemeClr val="lt1"/>
                </a:solidFill>
              </a:defRPr>
            </a:lvl8pPr>
            <a:lvl9pPr indent="-317500" lvl="8" marL="4114800" rtl="0">
              <a:spcBef>
                <a:spcPts val="900"/>
              </a:spcBef>
              <a:spcAft>
                <a:spcPts val="900"/>
              </a:spcAft>
              <a:buClr>
                <a:schemeClr val="lt1"/>
              </a:buClr>
              <a:buSzPts val="1400"/>
              <a:buChar char="■"/>
              <a:defRPr>
                <a:solidFill>
                  <a:schemeClr val="lt1"/>
                </a:solidFill>
              </a:defRPr>
            </a:lvl9pPr>
          </a:lstStyle>
          <a:p/>
        </p:txBody>
      </p:sp>
      <p:sp>
        <p:nvSpPr>
          <p:cNvPr id="937" name="Google Shape;937;p96" title="alt=&quot;&quot;"/>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938" name="Google Shape;938;p96"/>
          <p:cNvSpPr/>
          <p:nvPr/>
        </p:nvSpPr>
        <p:spPr>
          <a:xfrm>
            <a:off x="577850" y="1709925"/>
            <a:ext cx="3480900" cy="4514100"/>
          </a:xfrm>
          <a:prstGeom prst="roundRect">
            <a:avLst>
              <a:gd fmla="val 4025"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39" name="Google Shape;939;p96"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940" name="Google Shape;940;p96"/>
          <p:cNvSpPr/>
          <p:nvPr/>
        </p:nvSpPr>
        <p:spPr>
          <a:xfrm>
            <a:off x="4357250" y="1709925"/>
            <a:ext cx="3480900" cy="4514100"/>
          </a:xfrm>
          <a:prstGeom prst="roundRect">
            <a:avLst>
              <a:gd fmla="val 4079"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41" name="Google Shape;941;p96"/>
          <p:cNvSpPr/>
          <p:nvPr/>
        </p:nvSpPr>
        <p:spPr>
          <a:xfrm>
            <a:off x="8136650" y="1709925"/>
            <a:ext cx="3480900" cy="4514100"/>
          </a:xfrm>
          <a:prstGeom prst="roundRect">
            <a:avLst>
              <a:gd fmla="val 4064" name="adj"/>
            </a:avLst>
          </a:prstGeom>
          <a:solidFill>
            <a:srgbClr val="FEFEFD"/>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42" name="Google Shape;942;p96"/>
          <p:cNvSpPr txBox="1"/>
          <p:nvPr>
            <p:ph idx="2" type="body"/>
          </p:nvPr>
        </p:nvSpPr>
        <p:spPr>
          <a:xfrm>
            <a:off x="748175"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43" name="Google Shape;943;p96"/>
          <p:cNvSpPr txBox="1"/>
          <p:nvPr>
            <p:ph idx="3" type="body"/>
          </p:nvPr>
        </p:nvSpPr>
        <p:spPr>
          <a:xfrm>
            <a:off x="4527650" y="1911100"/>
            <a:ext cx="31401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44" name="Google Shape;944;p96"/>
          <p:cNvSpPr txBox="1"/>
          <p:nvPr>
            <p:ph idx="4" type="body"/>
          </p:nvPr>
        </p:nvSpPr>
        <p:spPr>
          <a:xfrm>
            <a:off x="8307050" y="1911100"/>
            <a:ext cx="31398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pic>
        <p:nvPicPr>
          <p:cNvPr id="945" name="Google Shape;945;p96"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946" name="Google Shape;946;p96"/>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947" name="Google Shape;947;p96"/>
          <p:cNvSpPr txBox="1"/>
          <p:nvPr>
            <p:ph idx="5"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948" name="Google Shape;948;p96" title="alt=&quot;&quot;"/>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4 - Cards with Circles - 4-Up - C 1">
  <p:cSld name="Basic_4_1_3_1_1_1_1_1_1_1_1_1_1_1_1_1_1_1_3_1_1_1_1">
    <p:bg>
      <p:bgPr>
        <a:solidFill>
          <a:srgbClr val="0E3522"/>
        </a:solidFill>
      </p:bgPr>
    </p:bg>
    <p:spTree>
      <p:nvGrpSpPr>
        <p:cNvPr id="949" name="Shape 949"/>
        <p:cNvGrpSpPr/>
        <p:nvPr/>
      </p:nvGrpSpPr>
      <p:grpSpPr>
        <a:xfrm>
          <a:off x="0" y="0"/>
          <a:ext cx="0" cy="0"/>
          <a:chOff x="0" y="0"/>
          <a:chExt cx="0" cy="0"/>
        </a:xfrm>
      </p:grpSpPr>
      <p:sp>
        <p:nvSpPr>
          <p:cNvPr id="950" name="Google Shape;950;p97"/>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Clr>
                <a:schemeClr val="lt1"/>
              </a:buClr>
              <a:buSzPts val="1000"/>
              <a:buChar char="●"/>
              <a:defRPr sz="1000">
                <a:solidFill>
                  <a:schemeClr val="lt1"/>
                </a:solidFill>
              </a:defRPr>
            </a:lvl1pPr>
            <a:lvl2pPr indent="-342900" lvl="1" marL="914400" rtl="0">
              <a:spcBef>
                <a:spcPts val="900"/>
              </a:spcBef>
              <a:spcAft>
                <a:spcPts val="0"/>
              </a:spcAft>
              <a:buClr>
                <a:schemeClr val="lt1"/>
              </a:buClr>
              <a:buSzPts val="1800"/>
              <a:buChar char="○"/>
              <a:defRPr>
                <a:solidFill>
                  <a:schemeClr val="lt1"/>
                </a:solidFill>
              </a:defRPr>
            </a:lvl2pPr>
            <a:lvl3pPr indent="-330200" lvl="2" marL="1371600" rtl="0">
              <a:spcBef>
                <a:spcPts val="900"/>
              </a:spcBef>
              <a:spcAft>
                <a:spcPts val="0"/>
              </a:spcAft>
              <a:buClr>
                <a:schemeClr val="lt1"/>
              </a:buClr>
              <a:buSzPts val="1600"/>
              <a:buChar char="■"/>
              <a:defRPr>
                <a:solidFill>
                  <a:schemeClr val="lt1"/>
                </a:solidFill>
              </a:defRPr>
            </a:lvl3pPr>
            <a:lvl4pPr indent="-317500" lvl="3" marL="1828800" rtl="0">
              <a:spcBef>
                <a:spcPts val="900"/>
              </a:spcBef>
              <a:spcAft>
                <a:spcPts val="0"/>
              </a:spcAft>
              <a:buClr>
                <a:schemeClr val="lt1"/>
              </a:buClr>
              <a:buSzPts val="1400"/>
              <a:buChar char="●"/>
              <a:defRPr>
                <a:solidFill>
                  <a:schemeClr val="lt1"/>
                </a:solidFill>
              </a:defRPr>
            </a:lvl4pPr>
            <a:lvl5pPr indent="-317500" lvl="4" marL="2286000" rtl="0">
              <a:spcBef>
                <a:spcPts val="900"/>
              </a:spcBef>
              <a:spcAft>
                <a:spcPts val="0"/>
              </a:spcAft>
              <a:buClr>
                <a:schemeClr val="lt1"/>
              </a:buClr>
              <a:buSzPts val="1400"/>
              <a:buChar char="○"/>
              <a:defRPr>
                <a:solidFill>
                  <a:schemeClr val="lt1"/>
                </a:solidFill>
              </a:defRPr>
            </a:lvl5pPr>
            <a:lvl6pPr indent="-317500" lvl="5" marL="2743200" rtl="0">
              <a:spcBef>
                <a:spcPts val="900"/>
              </a:spcBef>
              <a:spcAft>
                <a:spcPts val="0"/>
              </a:spcAft>
              <a:buClr>
                <a:schemeClr val="lt1"/>
              </a:buClr>
              <a:buSzPts val="1400"/>
              <a:buChar char="■"/>
              <a:defRPr>
                <a:solidFill>
                  <a:schemeClr val="lt1"/>
                </a:solidFill>
              </a:defRPr>
            </a:lvl6pPr>
            <a:lvl7pPr indent="-317500" lvl="6" marL="3200400" rtl="0">
              <a:spcBef>
                <a:spcPts val="900"/>
              </a:spcBef>
              <a:spcAft>
                <a:spcPts val="0"/>
              </a:spcAft>
              <a:buClr>
                <a:schemeClr val="lt1"/>
              </a:buClr>
              <a:buSzPts val="1400"/>
              <a:buChar char="●"/>
              <a:defRPr>
                <a:solidFill>
                  <a:schemeClr val="lt1"/>
                </a:solidFill>
              </a:defRPr>
            </a:lvl7pPr>
            <a:lvl8pPr indent="-317500" lvl="7" marL="3657600" rtl="0">
              <a:spcBef>
                <a:spcPts val="900"/>
              </a:spcBef>
              <a:spcAft>
                <a:spcPts val="0"/>
              </a:spcAft>
              <a:buClr>
                <a:schemeClr val="lt1"/>
              </a:buClr>
              <a:buSzPts val="1400"/>
              <a:buChar char="○"/>
              <a:defRPr>
                <a:solidFill>
                  <a:schemeClr val="lt1"/>
                </a:solidFill>
              </a:defRPr>
            </a:lvl8pPr>
            <a:lvl9pPr indent="-317500" lvl="8" marL="4114800" rtl="0">
              <a:spcBef>
                <a:spcPts val="900"/>
              </a:spcBef>
              <a:spcAft>
                <a:spcPts val="900"/>
              </a:spcAft>
              <a:buClr>
                <a:schemeClr val="lt1"/>
              </a:buClr>
              <a:buSzPts val="1400"/>
              <a:buChar char="■"/>
              <a:defRPr>
                <a:solidFill>
                  <a:schemeClr val="lt1"/>
                </a:solidFill>
              </a:defRPr>
            </a:lvl9pPr>
          </a:lstStyle>
          <a:p/>
        </p:txBody>
      </p:sp>
      <p:sp>
        <p:nvSpPr>
          <p:cNvPr id="951" name="Google Shape;951;p97" title="alt=&quot;&quot;"/>
          <p:cNvSpPr/>
          <p:nvPr/>
        </p:nvSpPr>
        <p:spPr>
          <a:xfrm>
            <a:off x="8711100" y="0"/>
            <a:ext cx="3479372" cy="3227377"/>
          </a:xfrm>
          <a:custGeom>
            <a:rect b="b" l="l" r="r" t="t"/>
            <a:pathLst>
              <a:path extrusionOk="0" h="2399537" w="2586894">
                <a:moveTo>
                  <a:pt x="2586895" y="0"/>
                </a:moveTo>
                <a:lnTo>
                  <a:pt x="266891" y="0"/>
                </a:lnTo>
                <a:cubicBezTo>
                  <a:pt x="98489" y="246317"/>
                  <a:pt x="0" y="544068"/>
                  <a:pt x="0" y="864965"/>
                </a:cubicBezTo>
                <a:cubicBezTo>
                  <a:pt x="0" y="1712500"/>
                  <a:pt x="687038" y="2399538"/>
                  <a:pt x="1534573" y="2399538"/>
                </a:cubicBezTo>
                <a:cubicBezTo>
                  <a:pt x="1941957" y="2399538"/>
                  <a:pt x="2312194" y="2240756"/>
                  <a:pt x="2586895" y="1981772"/>
                </a:cubicBezTo>
                <a:lnTo>
                  <a:pt x="2586895" y="0"/>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952" name="Google Shape;952;p97"/>
          <p:cNvSpPr/>
          <p:nvPr/>
        </p:nvSpPr>
        <p:spPr>
          <a:xfrm>
            <a:off x="0" y="4912925"/>
            <a:ext cx="2903983" cy="1945369"/>
          </a:xfrm>
          <a:custGeom>
            <a:rect b="b" l="l" r="r" t="t"/>
            <a:pathLst>
              <a:path extrusionOk="0" h="1446371" w="2159095">
                <a:moveTo>
                  <a:pt x="0" y="1446371"/>
                </a:moveTo>
                <a:lnTo>
                  <a:pt x="2159095" y="1446371"/>
                </a:lnTo>
                <a:cubicBezTo>
                  <a:pt x="2113442" y="639890"/>
                  <a:pt x="1446054" y="0"/>
                  <a:pt x="629344" y="0"/>
                </a:cubicBezTo>
                <a:cubicBezTo>
                  <a:pt x="405074" y="0"/>
                  <a:pt x="192027" y="48292"/>
                  <a:pt x="0" y="135065"/>
                </a:cubicBezTo>
                <a:lnTo>
                  <a:pt x="0" y="1446371"/>
                </a:lnTo>
                <a:close/>
              </a:path>
            </a:pathLst>
          </a:custGeom>
          <a:solidFill>
            <a:srgbClr val="22683E"/>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t/>
            </a:r>
            <a:endParaRPr/>
          </a:p>
        </p:txBody>
      </p:sp>
      <p:sp>
        <p:nvSpPr>
          <p:cNvPr id="953" name="Google Shape;953;p97"/>
          <p:cNvSpPr/>
          <p:nvPr/>
        </p:nvSpPr>
        <p:spPr>
          <a:xfrm>
            <a:off x="6244075" y="1709925"/>
            <a:ext cx="25350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54" name="Google Shape;954;p97"/>
          <p:cNvSpPr/>
          <p:nvPr/>
        </p:nvSpPr>
        <p:spPr>
          <a:xfrm>
            <a:off x="3412500" y="1709925"/>
            <a:ext cx="25311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55" name="Google Shape;955;p97"/>
          <p:cNvSpPr/>
          <p:nvPr/>
        </p:nvSpPr>
        <p:spPr>
          <a:xfrm>
            <a:off x="9069575"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56" name="Google Shape;956;p97"/>
          <p:cNvSpPr/>
          <p:nvPr/>
        </p:nvSpPr>
        <p:spPr>
          <a:xfrm>
            <a:off x="577850" y="1709925"/>
            <a:ext cx="2540400" cy="4514100"/>
          </a:xfrm>
          <a:prstGeom prst="roundRect">
            <a:avLst>
              <a:gd fmla="val 5245" name="adj"/>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57" name="Google Shape;957;p97" title="Salesforce logo"/>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sp>
        <p:nvSpPr>
          <p:cNvPr id="958" name="Google Shape;958;p97"/>
          <p:cNvSpPr txBox="1"/>
          <p:nvPr>
            <p:ph idx="2" type="body"/>
          </p:nvPr>
        </p:nvSpPr>
        <p:spPr>
          <a:xfrm>
            <a:off x="748175"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59" name="Google Shape;959;p97"/>
          <p:cNvSpPr txBox="1"/>
          <p:nvPr>
            <p:ph idx="3" type="body"/>
          </p:nvPr>
        </p:nvSpPr>
        <p:spPr>
          <a:xfrm>
            <a:off x="3573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60" name="Google Shape;960;p97"/>
          <p:cNvSpPr txBox="1"/>
          <p:nvPr>
            <p:ph idx="4" type="body"/>
          </p:nvPr>
        </p:nvSpPr>
        <p:spPr>
          <a:xfrm>
            <a:off x="63992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61" name="Google Shape;961;p97"/>
          <p:cNvSpPr txBox="1"/>
          <p:nvPr>
            <p:ph idx="5" type="body"/>
          </p:nvPr>
        </p:nvSpPr>
        <p:spPr>
          <a:xfrm>
            <a:off x="9224750" y="1911100"/>
            <a:ext cx="2222400" cy="41883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62" name="Google Shape;962;p97"/>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lt1"/>
              </a:buClr>
              <a:buSzPts val="3200"/>
              <a:buFont typeface="Avant Garde Demi SFDC"/>
              <a:buNone/>
              <a:defRPr sz="3200">
                <a:solidFill>
                  <a:schemeClr val="lt1"/>
                </a:solidFill>
                <a:latin typeface="Avant Garde Demi SFDC"/>
                <a:ea typeface="Avant Garde Demi SFDC"/>
                <a:cs typeface="Avant Garde Demi SFDC"/>
                <a:sym typeface="Avant Garde Demi SFDC"/>
              </a:defRPr>
            </a:lvl9pPr>
          </a:lstStyle>
          <a:p/>
        </p:txBody>
      </p:sp>
      <p:sp>
        <p:nvSpPr>
          <p:cNvPr id="963" name="Google Shape;963;p97"/>
          <p:cNvSpPr txBox="1"/>
          <p:nvPr>
            <p:ph idx="6"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lt1"/>
              </a:buClr>
              <a:buSzPts val="2200"/>
              <a:buNone/>
              <a:defRPr sz="2200">
                <a:solidFill>
                  <a:schemeClr val="lt1"/>
                </a:solidFill>
              </a:defRPr>
            </a:lvl1pPr>
            <a:lvl2pPr lvl="1" rtl="0">
              <a:lnSpc>
                <a:spcPct val="95000"/>
              </a:lnSpc>
              <a:spcBef>
                <a:spcPts val="300"/>
              </a:spcBef>
              <a:spcAft>
                <a:spcPts val="0"/>
              </a:spcAft>
              <a:buClr>
                <a:schemeClr val="lt1"/>
              </a:buClr>
              <a:buSzPts val="2200"/>
              <a:buNone/>
              <a:defRPr sz="2200">
                <a:solidFill>
                  <a:schemeClr val="lt1"/>
                </a:solidFill>
              </a:defRPr>
            </a:lvl2pPr>
            <a:lvl3pPr lvl="2" rtl="0">
              <a:lnSpc>
                <a:spcPct val="95000"/>
              </a:lnSpc>
              <a:spcBef>
                <a:spcPts val="300"/>
              </a:spcBef>
              <a:spcAft>
                <a:spcPts val="0"/>
              </a:spcAft>
              <a:buClr>
                <a:schemeClr val="lt1"/>
              </a:buClr>
              <a:buSzPts val="2200"/>
              <a:buNone/>
              <a:defRPr sz="2200">
                <a:solidFill>
                  <a:schemeClr val="lt1"/>
                </a:solidFill>
              </a:defRPr>
            </a:lvl3pPr>
            <a:lvl4pPr lvl="3" rtl="0">
              <a:lnSpc>
                <a:spcPct val="95000"/>
              </a:lnSpc>
              <a:spcBef>
                <a:spcPts val="300"/>
              </a:spcBef>
              <a:spcAft>
                <a:spcPts val="0"/>
              </a:spcAft>
              <a:buClr>
                <a:schemeClr val="lt1"/>
              </a:buClr>
              <a:buSzPts val="2200"/>
              <a:buNone/>
              <a:defRPr sz="2200">
                <a:solidFill>
                  <a:schemeClr val="lt1"/>
                </a:solidFill>
              </a:defRPr>
            </a:lvl4pPr>
            <a:lvl5pPr lvl="4" rtl="0">
              <a:lnSpc>
                <a:spcPct val="95000"/>
              </a:lnSpc>
              <a:spcBef>
                <a:spcPts val="300"/>
              </a:spcBef>
              <a:spcAft>
                <a:spcPts val="0"/>
              </a:spcAft>
              <a:buClr>
                <a:schemeClr val="lt1"/>
              </a:buClr>
              <a:buSzPts val="2200"/>
              <a:buNone/>
              <a:defRPr sz="2200">
                <a:solidFill>
                  <a:schemeClr val="lt1"/>
                </a:solidFill>
              </a:defRPr>
            </a:lvl5pPr>
            <a:lvl6pPr lvl="5" rtl="0">
              <a:lnSpc>
                <a:spcPct val="95000"/>
              </a:lnSpc>
              <a:spcBef>
                <a:spcPts val="300"/>
              </a:spcBef>
              <a:spcAft>
                <a:spcPts val="0"/>
              </a:spcAft>
              <a:buClr>
                <a:schemeClr val="lt1"/>
              </a:buClr>
              <a:buSzPts val="2200"/>
              <a:buNone/>
              <a:defRPr sz="2200">
                <a:solidFill>
                  <a:schemeClr val="lt1"/>
                </a:solidFill>
              </a:defRPr>
            </a:lvl6pPr>
            <a:lvl7pPr lvl="6" rtl="0">
              <a:lnSpc>
                <a:spcPct val="95000"/>
              </a:lnSpc>
              <a:spcBef>
                <a:spcPts val="300"/>
              </a:spcBef>
              <a:spcAft>
                <a:spcPts val="0"/>
              </a:spcAft>
              <a:buClr>
                <a:schemeClr val="lt1"/>
              </a:buClr>
              <a:buSzPts val="2200"/>
              <a:buNone/>
              <a:defRPr sz="2200">
                <a:solidFill>
                  <a:schemeClr val="lt1"/>
                </a:solidFill>
              </a:defRPr>
            </a:lvl7pPr>
            <a:lvl8pPr lvl="7" rtl="0">
              <a:lnSpc>
                <a:spcPct val="95000"/>
              </a:lnSpc>
              <a:spcBef>
                <a:spcPts val="300"/>
              </a:spcBef>
              <a:spcAft>
                <a:spcPts val="0"/>
              </a:spcAft>
              <a:buClr>
                <a:schemeClr val="lt1"/>
              </a:buClr>
              <a:buSzPts val="2200"/>
              <a:buNone/>
              <a:defRPr sz="2200">
                <a:solidFill>
                  <a:schemeClr val="lt1"/>
                </a:solidFill>
              </a:defRPr>
            </a:lvl8pPr>
            <a:lvl9pPr lvl="8" rtl="0">
              <a:lnSpc>
                <a:spcPct val="95000"/>
              </a:lnSpc>
              <a:spcBef>
                <a:spcPts val="300"/>
              </a:spcBef>
              <a:spcAft>
                <a:spcPts val="300"/>
              </a:spcAft>
              <a:buClr>
                <a:schemeClr val="lt1"/>
              </a:buClr>
              <a:buSzPts val="2200"/>
              <a:buNone/>
              <a:defRPr sz="2200">
                <a:solidFill>
                  <a:schemeClr val="lt1"/>
                </a:solidFill>
              </a:defRPr>
            </a:lvl9pPr>
          </a:lstStyle>
          <a:p/>
        </p:txBody>
      </p:sp>
      <p:pic>
        <p:nvPicPr>
          <p:cNvPr id="964" name="Google Shape;964;p97"/>
          <p:cNvPicPr preferRelativeResize="0"/>
          <p:nvPr/>
        </p:nvPicPr>
        <p:blipFill>
          <a:blip r:embed="rId3">
            <a:alphaModFix/>
          </a:blip>
          <a:stretch>
            <a:fillRect/>
          </a:stretch>
        </p:blipFill>
        <p:spPr>
          <a:xfrm>
            <a:off x="0" y="5918761"/>
            <a:ext cx="2468875" cy="939239"/>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1 - Corner - A 2">
  <p:cSld name="Basic_4_1_1_1_1_3_1_4">
    <p:spTree>
      <p:nvGrpSpPr>
        <p:cNvPr id="965" name="Shape 965"/>
        <p:cNvGrpSpPr/>
        <p:nvPr/>
      </p:nvGrpSpPr>
      <p:grpSpPr>
        <a:xfrm>
          <a:off x="0" y="0"/>
          <a:ext cx="0" cy="0"/>
          <a:chOff x="0" y="0"/>
          <a:chExt cx="0" cy="0"/>
        </a:xfrm>
      </p:grpSpPr>
      <p:sp>
        <p:nvSpPr>
          <p:cNvPr id="966" name="Google Shape;966;p98"/>
          <p:cNvSpPr txBox="1"/>
          <p:nvPr>
            <p:ph idx="1" type="body"/>
          </p:nvPr>
        </p:nvSpPr>
        <p:spPr>
          <a:xfrm>
            <a:off x="5294375"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67" name="Google Shape;967;p98"/>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968" name="Google Shape;968;p98"/>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grpSp>
        <p:nvGrpSpPr>
          <p:cNvPr id="969" name="Google Shape;969;p98"/>
          <p:cNvGrpSpPr/>
          <p:nvPr/>
        </p:nvGrpSpPr>
        <p:grpSpPr>
          <a:xfrm>
            <a:off x="5379775" y="1133037"/>
            <a:ext cx="6809186" cy="4715013"/>
            <a:chOff x="5379775" y="1133037"/>
            <a:chExt cx="6809186" cy="4715013"/>
          </a:xfrm>
        </p:grpSpPr>
        <p:sp>
          <p:nvSpPr>
            <p:cNvPr id="970" name="Google Shape;970;p98"/>
            <p:cNvSpPr/>
            <p:nvPr/>
          </p:nvSpPr>
          <p:spPr>
            <a:xfrm>
              <a:off x="5379775" y="3880950"/>
              <a:ext cx="1967100" cy="1967100"/>
            </a:xfrm>
            <a:prstGeom prst="ellipse">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3F3F3"/>
                </a:solidFill>
              </a:endParaRPr>
            </a:p>
          </p:txBody>
        </p:sp>
        <p:sp>
          <p:nvSpPr>
            <p:cNvPr id="971" name="Google Shape;971;p98"/>
            <p:cNvSpPr/>
            <p:nvPr/>
          </p:nvSpPr>
          <p:spPr>
            <a:xfrm flipH="1" rot="5400000">
              <a:off x="10186053" y="1633569"/>
              <a:ext cx="2503440" cy="1502377"/>
            </a:xfrm>
            <a:custGeom>
              <a:rect b="b" l="l" r="r" t="t"/>
              <a:pathLst>
                <a:path extrusionOk="0" h="19141" w="31894">
                  <a:moveTo>
                    <a:pt x="309" y="1"/>
                  </a:moveTo>
                  <a:cubicBezTo>
                    <a:pt x="104" y="1028"/>
                    <a:pt x="1" y="2095"/>
                    <a:pt x="1" y="3184"/>
                  </a:cubicBezTo>
                  <a:cubicBezTo>
                    <a:pt x="1" y="11994"/>
                    <a:pt x="7127" y="19140"/>
                    <a:pt x="15957" y="19140"/>
                  </a:cubicBezTo>
                  <a:cubicBezTo>
                    <a:pt x="24767" y="19140"/>
                    <a:pt x="31893" y="11994"/>
                    <a:pt x="31893" y="3184"/>
                  </a:cubicBezTo>
                  <a:cubicBezTo>
                    <a:pt x="31893" y="2095"/>
                    <a:pt x="31791" y="1028"/>
                    <a:pt x="31585" y="1"/>
                  </a:cubicBezTo>
                  <a:close/>
                </a:path>
              </a:pathLst>
            </a:cu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solidFill>
                  <a:srgbClr val="F3F3F3"/>
                </a:solidFill>
              </a:endParaRPr>
            </a:p>
          </p:txBody>
        </p:sp>
      </p:grpSp>
      <p:pic>
        <p:nvPicPr>
          <p:cNvPr id="972" name="Google Shape;972;p98"/>
          <p:cNvPicPr preferRelativeResize="0"/>
          <p:nvPr/>
        </p:nvPicPr>
        <p:blipFill>
          <a:blip r:embed="rId2">
            <a:alphaModFix/>
          </a:blip>
          <a:stretch>
            <a:fillRect/>
          </a:stretch>
        </p:blipFill>
        <p:spPr>
          <a:xfrm>
            <a:off x="5341313" y="2418381"/>
            <a:ext cx="6848858" cy="3674319"/>
          </a:xfrm>
          <a:prstGeom prst="rect">
            <a:avLst/>
          </a:prstGeom>
          <a:noFill/>
          <a:ln>
            <a:noFill/>
          </a:ln>
        </p:spPr>
      </p:pic>
      <p:pic>
        <p:nvPicPr>
          <p:cNvPr id="973" name="Google Shape;973;p98" title="Salesforce logo"/>
          <p:cNvPicPr preferRelativeResize="0"/>
          <p:nvPr/>
        </p:nvPicPr>
        <p:blipFill rotWithShape="1">
          <a:blip r:embed="rId3">
            <a:alphaModFix/>
          </a:blip>
          <a:srcRect b="0" l="0" r="0" t="0"/>
          <a:stretch/>
        </p:blipFill>
        <p:spPr>
          <a:xfrm>
            <a:off x="11030573" y="565460"/>
            <a:ext cx="635734" cy="445095"/>
          </a:xfrm>
          <a:prstGeom prst="rect">
            <a:avLst/>
          </a:prstGeom>
          <a:noFill/>
          <a:ln>
            <a:noFill/>
          </a:ln>
        </p:spPr>
      </p:pic>
      <p:sp>
        <p:nvSpPr>
          <p:cNvPr id="974" name="Google Shape;974;p98"/>
          <p:cNvSpPr txBox="1"/>
          <p:nvPr>
            <p:ph idx="3" type="body"/>
          </p:nvPr>
        </p:nvSpPr>
        <p:spPr>
          <a:xfrm>
            <a:off x="576075" y="1783075"/>
            <a:ext cx="4425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1 - Corner - B 1">
  <p:cSld name="Basic_4_1_1_1_1_3_1_1_1">
    <p:spTree>
      <p:nvGrpSpPr>
        <p:cNvPr id="975" name="Shape 975"/>
        <p:cNvGrpSpPr/>
        <p:nvPr/>
      </p:nvGrpSpPr>
      <p:grpSpPr>
        <a:xfrm>
          <a:off x="0" y="0"/>
          <a:ext cx="0" cy="0"/>
          <a:chOff x="0" y="0"/>
          <a:chExt cx="0" cy="0"/>
        </a:xfrm>
      </p:grpSpPr>
      <p:sp>
        <p:nvSpPr>
          <p:cNvPr id="976" name="Google Shape;976;p99"/>
          <p:cNvSpPr txBox="1"/>
          <p:nvPr>
            <p:ph idx="1" type="body"/>
          </p:nvPr>
        </p:nvSpPr>
        <p:spPr>
          <a:xfrm>
            <a:off x="5294375" y="6507700"/>
            <a:ext cx="63207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77" name="Google Shape;977;p99"/>
          <p:cNvSpPr txBox="1"/>
          <p:nvPr>
            <p:ph type="title"/>
          </p:nvPr>
        </p:nvSpPr>
        <p:spPr>
          <a:xfrm>
            <a:off x="576075" y="-9728"/>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978" name="Google Shape;978;p99"/>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979" name="Google Shape;979;p99"/>
          <p:cNvSpPr/>
          <p:nvPr/>
        </p:nvSpPr>
        <p:spPr>
          <a:xfrm>
            <a:off x="7234900" y="1970000"/>
            <a:ext cx="4407300" cy="4407300"/>
          </a:xfrm>
          <a:prstGeom prst="chord">
            <a:avLst>
              <a:gd fmla="val 7987036" name="adj1"/>
              <a:gd fmla="val 2842284" name="adj2"/>
            </a:avLst>
          </a:prstGeom>
          <a:solidFill>
            <a:schemeClr val="dk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pic>
        <p:nvPicPr>
          <p:cNvPr id="980" name="Google Shape;980;p99"/>
          <p:cNvPicPr preferRelativeResize="0"/>
          <p:nvPr/>
        </p:nvPicPr>
        <p:blipFill>
          <a:blip r:embed="rId2">
            <a:alphaModFix/>
          </a:blip>
          <a:stretch>
            <a:fillRect/>
          </a:stretch>
        </p:blipFill>
        <p:spPr>
          <a:xfrm>
            <a:off x="7276732" y="2986287"/>
            <a:ext cx="4839052" cy="3109601"/>
          </a:xfrm>
          <a:prstGeom prst="rect">
            <a:avLst/>
          </a:prstGeom>
          <a:noFill/>
          <a:ln>
            <a:noFill/>
          </a:ln>
        </p:spPr>
      </p:pic>
      <p:pic>
        <p:nvPicPr>
          <p:cNvPr id="981" name="Google Shape;981;p99"/>
          <p:cNvPicPr preferRelativeResize="0"/>
          <p:nvPr/>
        </p:nvPicPr>
        <p:blipFill>
          <a:blip r:embed="rId3">
            <a:alphaModFix/>
          </a:blip>
          <a:stretch>
            <a:fillRect/>
          </a:stretch>
        </p:blipFill>
        <p:spPr>
          <a:xfrm rot="2965957">
            <a:off x="11178038" y="2195071"/>
            <a:ext cx="380494" cy="324125"/>
          </a:xfrm>
          <a:prstGeom prst="rect">
            <a:avLst/>
          </a:prstGeom>
          <a:noFill/>
          <a:ln>
            <a:noFill/>
          </a:ln>
        </p:spPr>
      </p:pic>
      <p:pic>
        <p:nvPicPr>
          <p:cNvPr id="982" name="Google Shape;982;p99" title="Salesforce logo"/>
          <p:cNvPicPr preferRelativeResize="0"/>
          <p:nvPr/>
        </p:nvPicPr>
        <p:blipFill rotWithShape="1">
          <a:blip r:embed="rId4">
            <a:alphaModFix/>
          </a:blip>
          <a:srcRect b="0" l="0" r="0" t="0"/>
          <a:stretch/>
        </p:blipFill>
        <p:spPr>
          <a:xfrm>
            <a:off x="11030573" y="565460"/>
            <a:ext cx="635734" cy="445095"/>
          </a:xfrm>
          <a:prstGeom prst="rect">
            <a:avLst/>
          </a:prstGeom>
          <a:noFill/>
          <a:ln>
            <a:noFill/>
          </a:ln>
        </p:spPr>
      </p:pic>
      <p:sp>
        <p:nvSpPr>
          <p:cNvPr id="983" name="Google Shape;983;p99"/>
          <p:cNvSpPr txBox="1"/>
          <p:nvPr>
            <p:ph idx="3" type="body"/>
          </p:nvPr>
        </p:nvSpPr>
        <p:spPr>
          <a:xfrm>
            <a:off x="576075" y="1783075"/>
            <a:ext cx="4425600" cy="4389600"/>
          </a:xfrm>
          <a:prstGeom prst="rect">
            <a:avLst/>
          </a:prstGeom>
        </p:spPr>
        <p:txBody>
          <a:bodyPr anchorCtr="0" anchor="t" bIns="0" lIns="0" spcFirstLastPara="1" rIns="0" wrap="square" tIns="0">
            <a:noAutofit/>
          </a:bodyPr>
          <a:lstStyle>
            <a:lvl1pPr indent="-355600" lvl="0" marL="457200" rtl="0">
              <a:spcBef>
                <a:spcPts val="500"/>
              </a:spcBef>
              <a:spcAft>
                <a:spcPts val="0"/>
              </a:spcAft>
              <a:buSzPts val="2000"/>
              <a:buChar char="●"/>
              <a:defRPr/>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1 - Middle - C 1">
  <p:cSld name="Basic_4_1_3_1_2_2_1_1_2">
    <p:spTree>
      <p:nvGrpSpPr>
        <p:cNvPr id="984" name="Shape 984"/>
        <p:cNvGrpSpPr/>
        <p:nvPr/>
      </p:nvGrpSpPr>
      <p:grpSpPr>
        <a:xfrm>
          <a:off x="0" y="0"/>
          <a:ext cx="0" cy="0"/>
          <a:chOff x="0" y="0"/>
          <a:chExt cx="0" cy="0"/>
        </a:xfrm>
      </p:grpSpPr>
      <p:sp>
        <p:nvSpPr>
          <p:cNvPr id="985" name="Google Shape;985;p100"/>
          <p:cNvSpPr txBox="1"/>
          <p:nvPr>
            <p:ph idx="1" type="body"/>
          </p:nvPr>
        </p:nvSpPr>
        <p:spPr>
          <a:xfrm>
            <a:off x="576075" y="6507700"/>
            <a:ext cx="4794900" cy="182700"/>
          </a:xfrm>
          <a:prstGeom prst="rect">
            <a:avLst/>
          </a:prstGeom>
        </p:spPr>
        <p:txBody>
          <a:bodyPr anchorCtr="0" anchor="t" bIns="0" lIns="0" spcFirstLastPara="1" rIns="0" wrap="square" tIns="0">
            <a:noAutofit/>
          </a:bodyPr>
          <a:lstStyle>
            <a:lvl1pPr indent="-292100" lvl="0" marL="457200" marR="0" rtl="0" algn="l">
              <a:lnSpc>
                <a:spcPct val="90000"/>
              </a:lnSpc>
              <a:spcBef>
                <a:spcPts val="0"/>
              </a:spcBef>
              <a:spcAft>
                <a:spcPts val="0"/>
              </a:spcAft>
              <a:buSzPts val="1000"/>
              <a:buChar char="●"/>
              <a:defRPr sz="1000"/>
            </a:lvl1pPr>
            <a:lvl2pPr indent="-342900" lvl="1" marL="914400" rtl="0">
              <a:spcBef>
                <a:spcPts val="900"/>
              </a:spcBef>
              <a:spcAft>
                <a:spcPts val="0"/>
              </a:spcAft>
              <a:buSzPts val="1800"/>
              <a:buChar char="○"/>
              <a:defRPr/>
            </a:lvl2pPr>
            <a:lvl3pPr indent="-330200" lvl="2" marL="1371600" rtl="0">
              <a:spcBef>
                <a:spcPts val="900"/>
              </a:spcBef>
              <a:spcAft>
                <a:spcPts val="0"/>
              </a:spcAft>
              <a:buSzPts val="1600"/>
              <a:buChar char="■"/>
              <a:defRPr/>
            </a:lvl3pPr>
            <a:lvl4pPr indent="-317500" lvl="3" marL="1828800" rtl="0">
              <a:spcBef>
                <a:spcPts val="900"/>
              </a:spcBef>
              <a:spcAft>
                <a:spcPts val="0"/>
              </a:spcAft>
              <a:buSzPts val="1400"/>
              <a:buChar char="●"/>
              <a:defRPr/>
            </a:lvl4pPr>
            <a:lvl5pPr indent="-317500" lvl="4" marL="2286000" rtl="0">
              <a:spcBef>
                <a:spcPts val="900"/>
              </a:spcBef>
              <a:spcAft>
                <a:spcPts val="0"/>
              </a:spcAft>
              <a:buSzPts val="1400"/>
              <a:buChar char="○"/>
              <a:defRPr/>
            </a:lvl5pPr>
            <a:lvl6pPr indent="-317500" lvl="5" marL="2743200" rtl="0">
              <a:spcBef>
                <a:spcPts val="900"/>
              </a:spcBef>
              <a:spcAft>
                <a:spcPts val="0"/>
              </a:spcAft>
              <a:buSzPts val="1400"/>
              <a:buChar char="■"/>
              <a:defRPr/>
            </a:lvl6pPr>
            <a:lvl7pPr indent="-317500" lvl="6" marL="3200400" rtl="0">
              <a:spcBef>
                <a:spcPts val="900"/>
              </a:spcBef>
              <a:spcAft>
                <a:spcPts val="0"/>
              </a:spcAft>
              <a:buSzPts val="1400"/>
              <a:buChar char="●"/>
              <a:defRPr/>
            </a:lvl7pPr>
            <a:lvl8pPr indent="-317500" lvl="7" marL="3657600" rtl="0">
              <a:spcBef>
                <a:spcPts val="900"/>
              </a:spcBef>
              <a:spcAft>
                <a:spcPts val="0"/>
              </a:spcAft>
              <a:buSzPts val="1400"/>
              <a:buChar char="○"/>
              <a:defRPr/>
            </a:lvl8pPr>
            <a:lvl9pPr indent="-317500" lvl="8" marL="4114800" rtl="0">
              <a:spcBef>
                <a:spcPts val="900"/>
              </a:spcBef>
              <a:spcAft>
                <a:spcPts val="900"/>
              </a:spcAft>
              <a:buSzPts val="1400"/>
              <a:buChar char="■"/>
              <a:defRPr/>
            </a:lvl9pPr>
          </a:lstStyle>
          <a:p/>
        </p:txBody>
      </p:sp>
      <p:sp>
        <p:nvSpPr>
          <p:cNvPr id="986" name="Google Shape;986;p100"/>
          <p:cNvSpPr txBox="1"/>
          <p:nvPr>
            <p:ph type="title"/>
          </p:nvPr>
        </p:nvSpPr>
        <p:spPr>
          <a:xfrm>
            <a:off x="576075" y="-6730"/>
            <a:ext cx="10095000" cy="1048500"/>
          </a:xfrm>
          <a:prstGeom prst="rect">
            <a:avLst/>
          </a:prstGeom>
        </p:spPr>
        <p:txBody>
          <a:bodyPr anchorCtr="0" anchor="b" bIns="0" lIns="0" spcFirstLastPara="1" rIns="0" wrap="square" tIns="0">
            <a:noAutofit/>
          </a:bodyPr>
          <a:lstStyle>
            <a:lvl1pPr lvl="0"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lnSpc>
                <a:spcPct val="90000"/>
              </a:lnSpc>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987" name="Google Shape;987;p100"/>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lvl1pPr lvl="0" rtl="0">
              <a:lnSpc>
                <a:spcPct val="95000"/>
              </a:lnSpc>
              <a:spcBef>
                <a:spcPts val="0"/>
              </a:spcBef>
              <a:spcAft>
                <a:spcPts val="0"/>
              </a:spcAft>
              <a:buClr>
                <a:schemeClr val="accent1"/>
              </a:buClr>
              <a:buSzPts val="2200"/>
              <a:buNone/>
              <a:defRPr sz="2200">
                <a:solidFill>
                  <a:schemeClr val="accent1"/>
                </a:solidFill>
              </a:defRPr>
            </a:lvl1pPr>
            <a:lvl2pPr lvl="1" rtl="0">
              <a:lnSpc>
                <a:spcPct val="95000"/>
              </a:lnSpc>
              <a:spcBef>
                <a:spcPts val="300"/>
              </a:spcBef>
              <a:spcAft>
                <a:spcPts val="0"/>
              </a:spcAft>
              <a:buClr>
                <a:schemeClr val="accent1"/>
              </a:buClr>
              <a:buSzPts val="2200"/>
              <a:buNone/>
              <a:defRPr sz="2200">
                <a:solidFill>
                  <a:schemeClr val="accent1"/>
                </a:solidFill>
              </a:defRPr>
            </a:lvl2pPr>
            <a:lvl3pPr lvl="2" rtl="0">
              <a:lnSpc>
                <a:spcPct val="95000"/>
              </a:lnSpc>
              <a:spcBef>
                <a:spcPts val="300"/>
              </a:spcBef>
              <a:spcAft>
                <a:spcPts val="0"/>
              </a:spcAft>
              <a:buClr>
                <a:schemeClr val="accent1"/>
              </a:buClr>
              <a:buSzPts val="2200"/>
              <a:buNone/>
              <a:defRPr sz="2200">
                <a:solidFill>
                  <a:schemeClr val="accent1"/>
                </a:solidFill>
              </a:defRPr>
            </a:lvl3pPr>
            <a:lvl4pPr lvl="3" rtl="0">
              <a:lnSpc>
                <a:spcPct val="95000"/>
              </a:lnSpc>
              <a:spcBef>
                <a:spcPts val="300"/>
              </a:spcBef>
              <a:spcAft>
                <a:spcPts val="0"/>
              </a:spcAft>
              <a:buClr>
                <a:schemeClr val="accent1"/>
              </a:buClr>
              <a:buSzPts val="2200"/>
              <a:buNone/>
              <a:defRPr sz="2200">
                <a:solidFill>
                  <a:schemeClr val="accent1"/>
                </a:solidFill>
              </a:defRPr>
            </a:lvl4pPr>
            <a:lvl5pPr lvl="4" rtl="0">
              <a:lnSpc>
                <a:spcPct val="95000"/>
              </a:lnSpc>
              <a:spcBef>
                <a:spcPts val="300"/>
              </a:spcBef>
              <a:spcAft>
                <a:spcPts val="0"/>
              </a:spcAft>
              <a:buClr>
                <a:schemeClr val="accent1"/>
              </a:buClr>
              <a:buSzPts val="2200"/>
              <a:buNone/>
              <a:defRPr sz="2200">
                <a:solidFill>
                  <a:schemeClr val="accent1"/>
                </a:solidFill>
              </a:defRPr>
            </a:lvl5pPr>
            <a:lvl6pPr lvl="5" rtl="0">
              <a:lnSpc>
                <a:spcPct val="95000"/>
              </a:lnSpc>
              <a:spcBef>
                <a:spcPts val="300"/>
              </a:spcBef>
              <a:spcAft>
                <a:spcPts val="0"/>
              </a:spcAft>
              <a:buClr>
                <a:schemeClr val="accent1"/>
              </a:buClr>
              <a:buSzPts val="2200"/>
              <a:buNone/>
              <a:defRPr sz="2200">
                <a:solidFill>
                  <a:schemeClr val="accent1"/>
                </a:solidFill>
              </a:defRPr>
            </a:lvl6pPr>
            <a:lvl7pPr lvl="6" rtl="0">
              <a:lnSpc>
                <a:spcPct val="95000"/>
              </a:lnSpc>
              <a:spcBef>
                <a:spcPts val="300"/>
              </a:spcBef>
              <a:spcAft>
                <a:spcPts val="0"/>
              </a:spcAft>
              <a:buClr>
                <a:schemeClr val="accent1"/>
              </a:buClr>
              <a:buSzPts val="2200"/>
              <a:buNone/>
              <a:defRPr sz="2200">
                <a:solidFill>
                  <a:schemeClr val="accent1"/>
                </a:solidFill>
              </a:defRPr>
            </a:lvl7pPr>
            <a:lvl8pPr lvl="7" rtl="0">
              <a:lnSpc>
                <a:spcPct val="95000"/>
              </a:lnSpc>
              <a:spcBef>
                <a:spcPts val="300"/>
              </a:spcBef>
              <a:spcAft>
                <a:spcPts val="0"/>
              </a:spcAft>
              <a:buClr>
                <a:schemeClr val="accent1"/>
              </a:buClr>
              <a:buSzPts val="2200"/>
              <a:buNone/>
              <a:defRPr sz="2200">
                <a:solidFill>
                  <a:schemeClr val="accent1"/>
                </a:solidFill>
              </a:defRPr>
            </a:lvl8pPr>
            <a:lvl9pPr lvl="8" rtl="0">
              <a:lnSpc>
                <a:spcPct val="95000"/>
              </a:lnSpc>
              <a:spcBef>
                <a:spcPts val="300"/>
              </a:spcBef>
              <a:spcAft>
                <a:spcPts val="300"/>
              </a:spcAft>
              <a:buClr>
                <a:schemeClr val="accent1"/>
              </a:buClr>
              <a:buSzPts val="2200"/>
              <a:buNone/>
              <a:defRPr sz="2200">
                <a:solidFill>
                  <a:schemeClr val="accent1"/>
                </a:solidFill>
              </a:defRPr>
            </a:lvl9pPr>
          </a:lstStyle>
          <a:p/>
        </p:txBody>
      </p:sp>
      <p:sp>
        <p:nvSpPr>
          <p:cNvPr id="988" name="Google Shape;988;p100"/>
          <p:cNvSpPr/>
          <p:nvPr/>
        </p:nvSpPr>
        <p:spPr>
          <a:xfrm>
            <a:off x="2968413" y="1546200"/>
            <a:ext cx="6252000" cy="6252000"/>
          </a:xfrm>
          <a:prstGeom prst="chord">
            <a:avLst>
              <a:gd fmla="val 9522310" name="adj1"/>
              <a:gd fmla="val 1270023" name="adj2"/>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descr="pasted-image.pdf" id="989" name="Google Shape;989;p100"/>
          <p:cNvPicPr preferRelativeResize="0"/>
          <p:nvPr/>
        </p:nvPicPr>
        <p:blipFill rotWithShape="1">
          <a:blip r:embed="rId2">
            <a:alphaModFix/>
          </a:blip>
          <a:srcRect b="0" l="0" r="0" t="0"/>
          <a:stretch/>
        </p:blipFill>
        <p:spPr>
          <a:xfrm>
            <a:off x="11030573" y="565460"/>
            <a:ext cx="635734" cy="445095"/>
          </a:xfrm>
          <a:prstGeom prst="rect">
            <a:avLst/>
          </a:prstGeom>
          <a:noFill/>
          <a:ln>
            <a:noFill/>
          </a:ln>
        </p:spPr>
      </p:pic>
      <p:pic>
        <p:nvPicPr>
          <p:cNvPr id="990" name="Google Shape;990;p100"/>
          <p:cNvPicPr preferRelativeResize="0"/>
          <p:nvPr/>
        </p:nvPicPr>
        <p:blipFill>
          <a:blip r:embed="rId3">
            <a:alphaModFix/>
          </a:blip>
          <a:stretch>
            <a:fillRect/>
          </a:stretch>
        </p:blipFill>
        <p:spPr>
          <a:xfrm>
            <a:off x="2815725" y="5274147"/>
            <a:ext cx="2221425" cy="808975"/>
          </a:xfrm>
          <a:prstGeom prst="rect">
            <a:avLst/>
          </a:prstGeom>
          <a:noFill/>
          <a:ln>
            <a:noFill/>
          </a:ln>
        </p:spPr>
      </p:pic>
      <p:pic>
        <p:nvPicPr>
          <p:cNvPr id="991" name="Google Shape;991;p100"/>
          <p:cNvPicPr preferRelativeResize="0"/>
          <p:nvPr/>
        </p:nvPicPr>
        <p:blipFill>
          <a:blip r:embed="rId4">
            <a:alphaModFix/>
          </a:blip>
          <a:stretch>
            <a:fillRect/>
          </a:stretch>
        </p:blipFill>
        <p:spPr>
          <a:xfrm>
            <a:off x="7286075" y="5281092"/>
            <a:ext cx="3199576" cy="79505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07" Type="http://schemas.openxmlformats.org/officeDocument/2006/relationships/slideLayout" Target="../slideLayouts/slideLayout107.xml"/><Relationship Id="rId106" Type="http://schemas.openxmlformats.org/officeDocument/2006/relationships/slideLayout" Target="../slideLayouts/slideLayout106.xml"/><Relationship Id="rId105" Type="http://schemas.openxmlformats.org/officeDocument/2006/relationships/slideLayout" Target="../slideLayouts/slideLayout105.xml"/><Relationship Id="rId104" Type="http://schemas.openxmlformats.org/officeDocument/2006/relationships/slideLayout" Target="../slideLayouts/slideLayout104.xml"/><Relationship Id="rId108" Type="http://schemas.openxmlformats.org/officeDocument/2006/relationships/theme" Target="../theme/theme4.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103" Type="http://schemas.openxmlformats.org/officeDocument/2006/relationships/slideLayout" Target="../slideLayouts/slideLayout103.xml"/><Relationship Id="rId102" Type="http://schemas.openxmlformats.org/officeDocument/2006/relationships/slideLayout" Target="../slideLayouts/slideLayout102.xml"/><Relationship Id="rId101" Type="http://schemas.openxmlformats.org/officeDocument/2006/relationships/slideLayout" Target="../slideLayouts/slideLayout101.xml"/><Relationship Id="rId100" Type="http://schemas.openxmlformats.org/officeDocument/2006/relationships/slideLayout" Target="../slideLayouts/slideLayout100.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95" Type="http://schemas.openxmlformats.org/officeDocument/2006/relationships/slideLayout" Target="../slideLayouts/slideLayout95.xml"/><Relationship Id="rId94" Type="http://schemas.openxmlformats.org/officeDocument/2006/relationships/slideLayout" Target="../slideLayouts/slideLayout94.xml"/><Relationship Id="rId97" Type="http://schemas.openxmlformats.org/officeDocument/2006/relationships/slideLayout" Target="../slideLayouts/slideLayout97.xml"/><Relationship Id="rId96" Type="http://schemas.openxmlformats.org/officeDocument/2006/relationships/slideLayout" Target="../slideLayouts/slideLayout96.xml"/><Relationship Id="rId11" Type="http://schemas.openxmlformats.org/officeDocument/2006/relationships/slideLayout" Target="../slideLayouts/slideLayout11.xml"/><Relationship Id="rId99" Type="http://schemas.openxmlformats.org/officeDocument/2006/relationships/slideLayout" Target="../slideLayouts/slideLayout99.xml"/><Relationship Id="rId10" Type="http://schemas.openxmlformats.org/officeDocument/2006/relationships/slideLayout" Target="../slideLayouts/slideLayout10.xml"/><Relationship Id="rId98" Type="http://schemas.openxmlformats.org/officeDocument/2006/relationships/slideLayout" Target="../slideLayouts/slideLayout98.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91" Type="http://schemas.openxmlformats.org/officeDocument/2006/relationships/slideLayout" Target="../slideLayouts/slideLayout91.xml"/><Relationship Id="rId90" Type="http://schemas.openxmlformats.org/officeDocument/2006/relationships/slideLayout" Target="../slideLayouts/slideLayout90.xml"/><Relationship Id="rId93" Type="http://schemas.openxmlformats.org/officeDocument/2006/relationships/slideLayout" Target="../slideLayouts/slideLayout93.xml"/><Relationship Id="rId92" Type="http://schemas.openxmlformats.org/officeDocument/2006/relationships/slideLayout" Target="../slideLayouts/slideLayout9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84" Type="http://schemas.openxmlformats.org/officeDocument/2006/relationships/slideLayout" Target="../slideLayouts/slideLayout84.xml"/><Relationship Id="rId83" Type="http://schemas.openxmlformats.org/officeDocument/2006/relationships/slideLayout" Target="../slideLayouts/slideLayout83.xml"/><Relationship Id="rId86" Type="http://schemas.openxmlformats.org/officeDocument/2006/relationships/slideLayout" Target="../slideLayouts/slideLayout86.xml"/><Relationship Id="rId85" Type="http://schemas.openxmlformats.org/officeDocument/2006/relationships/slideLayout" Target="../slideLayouts/slideLayout85.xml"/><Relationship Id="rId88" Type="http://schemas.openxmlformats.org/officeDocument/2006/relationships/slideLayout" Target="../slideLayouts/slideLayout88.xml"/><Relationship Id="rId87" Type="http://schemas.openxmlformats.org/officeDocument/2006/relationships/slideLayout" Target="../slideLayouts/slideLayout87.xml"/><Relationship Id="rId89" Type="http://schemas.openxmlformats.org/officeDocument/2006/relationships/slideLayout" Target="../slideLayouts/slideLayout89.xml"/><Relationship Id="rId80" Type="http://schemas.openxmlformats.org/officeDocument/2006/relationships/slideLayout" Target="../slideLayouts/slideLayout80.xml"/><Relationship Id="rId82" Type="http://schemas.openxmlformats.org/officeDocument/2006/relationships/slideLayout" Target="../slideLayouts/slideLayout82.xml"/><Relationship Id="rId81" Type="http://schemas.openxmlformats.org/officeDocument/2006/relationships/slideLayout" Target="../slideLayouts/slideLayout8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73" Type="http://schemas.openxmlformats.org/officeDocument/2006/relationships/slideLayout" Target="../slideLayouts/slideLayout73.xml"/><Relationship Id="rId72" Type="http://schemas.openxmlformats.org/officeDocument/2006/relationships/slideLayout" Target="../slideLayouts/slideLayout72.xml"/><Relationship Id="rId75" Type="http://schemas.openxmlformats.org/officeDocument/2006/relationships/slideLayout" Target="../slideLayouts/slideLayout75.xml"/><Relationship Id="rId74" Type="http://schemas.openxmlformats.org/officeDocument/2006/relationships/slideLayout" Target="../slideLayouts/slideLayout74.xml"/><Relationship Id="rId77" Type="http://schemas.openxmlformats.org/officeDocument/2006/relationships/slideLayout" Target="../slideLayouts/slideLayout77.xml"/><Relationship Id="rId76" Type="http://schemas.openxmlformats.org/officeDocument/2006/relationships/slideLayout" Target="../slideLayouts/slideLayout76.xml"/><Relationship Id="rId79" Type="http://schemas.openxmlformats.org/officeDocument/2006/relationships/slideLayout" Target="../slideLayouts/slideLayout79.xml"/><Relationship Id="rId78" Type="http://schemas.openxmlformats.org/officeDocument/2006/relationships/slideLayout" Target="../slideLayouts/slideLayout78.xml"/><Relationship Id="rId71" Type="http://schemas.openxmlformats.org/officeDocument/2006/relationships/slideLayout" Target="../slideLayouts/slideLayout71.xml"/><Relationship Id="rId70" Type="http://schemas.openxmlformats.org/officeDocument/2006/relationships/slideLayout" Target="../slideLayouts/slideLayout70.xml"/><Relationship Id="rId62" Type="http://schemas.openxmlformats.org/officeDocument/2006/relationships/slideLayout" Target="../slideLayouts/slideLayout62.xml"/><Relationship Id="rId61" Type="http://schemas.openxmlformats.org/officeDocument/2006/relationships/slideLayout" Target="../slideLayouts/slideLayout61.xml"/><Relationship Id="rId64" Type="http://schemas.openxmlformats.org/officeDocument/2006/relationships/slideLayout" Target="../slideLayouts/slideLayout64.xml"/><Relationship Id="rId63" Type="http://schemas.openxmlformats.org/officeDocument/2006/relationships/slideLayout" Target="../slideLayouts/slideLayout63.xml"/><Relationship Id="rId66" Type="http://schemas.openxmlformats.org/officeDocument/2006/relationships/slideLayout" Target="../slideLayouts/slideLayout66.xml"/><Relationship Id="rId65" Type="http://schemas.openxmlformats.org/officeDocument/2006/relationships/slideLayout" Target="../slideLayouts/slideLayout65.xml"/><Relationship Id="rId68" Type="http://schemas.openxmlformats.org/officeDocument/2006/relationships/slideLayout" Target="../slideLayouts/slideLayout68.xml"/><Relationship Id="rId67" Type="http://schemas.openxmlformats.org/officeDocument/2006/relationships/slideLayout" Target="../slideLayouts/slideLayout67.xml"/><Relationship Id="rId60" Type="http://schemas.openxmlformats.org/officeDocument/2006/relationships/slideLayout" Target="../slideLayouts/slideLayout60.xml"/><Relationship Id="rId69" Type="http://schemas.openxmlformats.org/officeDocument/2006/relationships/slideLayout" Target="../slideLayouts/slideLayout69.xml"/><Relationship Id="rId51" Type="http://schemas.openxmlformats.org/officeDocument/2006/relationships/slideLayout" Target="../slideLayouts/slideLayout51.xml"/><Relationship Id="rId50" Type="http://schemas.openxmlformats.org/officeDocument/2006/relationships/slideLayout" Target="../slideLayouts/slideLayout50.xml"/><Relationship Id="rId53" Type="http://schemas.openxmlformats.org/officeDocument/2006/relationships/slideLayout" Target="../slideLayouts/slideLayout53.xml"/><Relationship Id="rId52" Type="http://schemas.openxmlformats.org/officeDocument/2006/relationships/slideLayout" Target="../slideLayouts/slideLayout52.xml"/><Relationship Id="rId55" Type="http://schemas.openxmlformats.org/officeDocument/2006/relationships/slideLayout" Target="../slideLayouts/slideLayout55.xml"/><Relationship Id="rId54" Type="http://schemas.openxmlformats.org/officeDocument/2006/relationships/slideLayout" Target="../slideLayouts/slideLayout54.xml"/><Relationship Id="rId57" Type="http://schemas.openxmlformats.org/officeDocument/2006/relationships/slideLayout" Target="../slideLayouts/slideLayout57.xml"/><Relationship Id="rId56" Type="http://schemas.openxmlformats.org/officeDocument/2006/relationships/slideLayout" Target="../slideLayouts/slideLayout56.xml"/><Relationship Id="rId59" Type="http://schemas.openxmlformats.org/officeDocument/2006/relationships/slideLayout" Target="../slideLayouts/slideLayout59.xml"/><Relationship Id="rId58" Type="http://schemas.openxmlformats.org/officeDocument/2006/relationships/slideLayout" Target="../slideLayouts/slideLayout58.xml"/></Relationships>
</file>

<file path=ppt/slideMasters/_rels/slideMaster2.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117.xml"/><Relationship Id="rId1" Type="http://schemas.openxmlformats.org/officeDocument/2006/relationships/slideLayout" Target="../slideLayouts/slideLayout108.xml"/><Relationship Id="rId2" Type="http://schemas.openxmlformats.org/officeDocument/2006/relationships/slideLayout" Target="../slideLayouts/slideLayout109.xml"/><Relationship Id="rId3" Type="http://schemas.openxmlformats.org/officeDocument/2006/relationships/slideLayout" Target="../slideLayouts/slideLayout110.xml"/><Relationship Id="rId4" Type="http://schemas.openxmlformats.org/officeDocument/2006/relationships/slideLayout" Target="../slideLayouts/slideLayout111.xml"/><Relationship Id="rId9" Type="http://schemas.openxmlformats.org/officeDocument/2006/relationships/slideLayout" Target="../slideLayouts/slideLayout116.xml"/><Relationship Id="rId5" Type="http://schemas.openxmlformats.org/officeDocument/2006/relationships/slideLayout" Target="../slideLayouts/slideLayout112.xml"/><Relationship Id="rId6" Type="http://schemas.openxmlformats.org/officeDocument/2006/relationships/slideLayout" Target="../slideLayouts/slideLayout113.xml"/><Relationship Id="rId7" Type="http://schemas.openxmlformats.org/officeDocument/2006/relationships/slideLayout" Target="../slideLayouts/slideLayout114.xml"/><Relationship Id="rId8" Type="http://schemas.openxmlformats.org/officeDocument/2006/relationships/slideLayout" Target="../slideLayouts/slideLayout115.xml"/></Relationships>
</file>

<file path=ppt/slideMasters/_rels/slideMaster3.xml.rels><?xml version="1.0" encoding="UTF-8" standalone="yes"?><Relationships xmlns="http://schemas.openxmlformats.org/package/2006/relationships"><Relationship Id="rId11" Type="http://schemas.openxmlformats.org/officeDocument/2006/relationships/theme" Target="../theme/theme3.xml"/><Relationship Id="rId10" Type="http://schemas.openxmlformats.org/officeDocument/2006/relationships/slideLayout" Target="../slideLayouts/slideLayout127.xml"/><Relationship Id="rId1" Type="http://schemas.openxmlformats.org/officeDocument/2006/relationships/slideLayout" Target="../slideLayouts/slideLayout118.xml"/><Relationship Id="rId2" Type="http://schemas.openxmlformats.org/officeDocument/2006/relationships/slideLayout" Target="../slideLayouts/slideLayout119.xml"/><Relationship Id="rId3" Type="http://schemas.openxmlformats.org/officeDocument/2006/relationships/slideLayout" Target="../slideLayouts/slideLayout120.xml"/><Relationship Id="rId4" Type="http://schemas.openxmlformats.org/officeDocument/2006/relationships/slideLayout" Target="../slideLayouts/slideLayout121.xml"/><Relationship Id="rId9" Type="http://schemas.openxmlformats.org/officeDocument/2006/relationships/slideLayout" Target="../slideLayouts/slideLayout126.xml"/><Relationship Id="rId5" Type="http://schemas.openxmlformats.org/officeDocument/2006/relationships/slideLayout" Target="../slideLayouts/slideLayout122.xml"/><Relationship Id="rId6" Type="http://schemas.openxmlformats.org/officeDocument/2006/relationships/slideLayout" Target="../slideLayouts/slideLayout123.xml"/><Relationship Id="rId7" Type="http://schemas.openxmlformats.org/officeDocument/2006/relationships/slideLayout" Target="../slideLayouts/slideLayout124.xml"/><Relationship Id="rId8" Type="http://schemas.openxmlformats.org/officeDocument/2006/relationships/slideLayout" Target="../slideLayouts/slideLayout125.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138.xml"/><Relationship Id="rId10" Type="http://schemas.openxmlformats.org/officeDocument/2006/relationships/slideLayout" Target="../slideLayouts/slideLayout137.xml"/><Relationship Id="rId13" Type="http://schemas.openxmlformats.org/officeDocument/2006/relationships/slideLayout" Target="../slideLayouts/slideLayout140.xml"/><Relationship Id="rId12" Type="http://schemas.openxmlformats.org/officeDocument/2006/relationships/slideLayout" Target="../slideLayouts/slideLayout139.xml"/><Relationship Id="rId15" Type="http://schemas.openxmlformats.org/officeDocument/2006/relationships/slideLayout" Target="../slideLayouts/slideLayout142.xml"/><Relationship Id="rId14" Type="http://schemas.openxmlformats.org/officeDocument/2006/relationships/slideLayout" Target="../slideLayouts/slideLayout141.xml"/><Relationship Id="rId17" Type="http://schemas.openxmlformats.org/officeDocument/2006/relationships/theme" Target="../theme/theme2.xml"/><Relationship Id="rId16" Type="http://schemas.openxmlformats.org/officeDocument/2006/relationships/slideLayout" Target="../slideLayouts/slideLayout143.xml"/><Relationship Id="rId1" Type="http://schemas.openxmlformats.org/officeDocument/2006/relationships/slideLayout" Target="../slideLayouts/slideLayout128.xml"/><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2" name="Shape 22"/>
        <p:cNvGrpSpPr/>
        <p:nvPr/>
      </p:nvGrpSpPr>
      <p:grpSpPr>
        <a:xfrm>
          <a:off x="0" y="0"/>
          <a:ext cx="0" cy="0"/>
          <a:chOff x="0" y="0"/>
          <a:chExt cx="0" cy="0"/>
        </a:xfrm>
      </p:grpSpPr>
      <p:sp>
        <p:nvSpPr>
          <p:cNvPr id="23" name="Google Shape;23;p1"/>
          <p:cNvSpPr txBox="1"/>
          <p:nvPr>
            <p:ph type="title"/>
          </p:nvPr>
        </p:nvSpPr>
        <p:spPr>
          <a:xfrm>
            <a:off x="576075" y="0"/>
            <a:ext cx="11036700" cy="1048500"/>
          </a:xfrm>
          <a:prstGeom prst="rect">
            <a:avLst/>
          </a:prstGeom>
          <a:noFill/>
          <a:ln>
            <a:noFill/>
          </a:ln>
        </p:spPr>
        <p:txBody>
          <a:bodyPr anchorCtr="0" anchor="b" bIns="0" lIns="0" spcFirstLastPara="1" rIns="0" wrap="square" tIns="0">
            <a:noAutofit/>
          </a:bodyPr>
          <a:lstStyle>
            <a:lvl1pPr lvl="0"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1pPr>
            <a:lvl2pPr lvl="1"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2pPr>
            <a:lvl3pPr lvl="2"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3pPr>
            <a:lvl4pPr lvl="3"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4pPr>
            <a:lvl5pPr lvl="4"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5pPr>
            <a:lvl6pPr lvl="5"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6pPr>
            <a:lvl7pPr lvl="6"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7pPr>
            <a:lvl8pPr lvl="7"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8pPr>
            <a:lvl9pPr lvl="8" rtl="0">
              <a:spcBef>
                <a:spcPts val="0"/>
              </a:spcBef>
              <a:spcAft>
                <a:spcPts val="0"/>
              </a:spcAft>
              <a:buClr>
                <a:schemeClr val="accent1"/>
              </a:buClr>
              <a:buSzPts val="3200"/>
              <a:buFont typeface="Avant Garde Demi SFDC"/>
              <a:buNone/>
              <a:defRPr sz="3200">
                <a:solidFill>
                  <a:schemeClr val="accent1"/>
                </a:solidFill>
                <a:latin typeface="Avant Garde Demi SFDC"/>
                <a:ea typeface="Avant Garde Demi SFDC"/>
                <a:cs typeface="Avant Garde Demi SFDC"/>
                <a:sym typeface="Avant Garde Demi SFDC"/>
              </a:defRPr>
            </a:lvl9pPr>
          </a:lstStyle>
          <a:p/>
        </p:txBody>
      </p:sp>
      <p:sp>
        <p:nvSpPr>
          <p:cNvPr id="24" name="Google Shape;24;p1"/>
          <p:cNvSpPr txBox="1"/>
          <p:nvPr>
            <p:ph idx="1" type="body"/>
          </p:nvPr>
        </p:nvSpPr>
        <p:spPr>
          <a:xfrm>
            <a:off x="576200" y="1787141"/>
            <a:ext cx="11036700" cy="4193100"/>
          </a:xfrm>
          <a:prstGeom prst="rect">
            <a:avLst/>
          </a:prstGeom>
          <a:noFill/>
          <a:ln>
            <a:noFill/>
          </a:ln>
        </p:spPr>
        <p:txBody>
          <a:bodyPr anchorCtr="0" anchor="t" bIns="0" lIns="0" spcFirstLastPara="1" rIns="0" wrap="square" tIns="0">
            <a:noAutofit/>
          </a:bodyPr>
          <a:lstStyle>
            <a:lvl1pPr indent="-355600" lvl="0" marL="457200" rtl="0">
              <a:spcBef>
                <a:spcPts val="500"/>
              </a:spcBef>
              <a:spcAft>
                <a:spcPts val="0"/>
              </a:spcAft>
              <a:buClr>
                <a:schemeClr val="accent2"/>
              </a:buClr>
              <a:buSzPts val="2000"/>
              <a:buFont typeface="Salesforce Sans"/>
              <a:buChar char="●"/>
              <a:defRPr sz="2000">
                <a:solidFill>
                  <a:schemeClr val="accent2"/>
                </a:solidFill>
                <a:latin typeface="Salesforce Sans"/>
                <a:ea typeface="Salesforce Sans"/>
                <a:cs typeface="Salesforce Sans"/>
                <a:sym typeface="Salesforce Sans"/>
              </a:defRPr>
            </a:lvl1pPr>
            <a:lvl2pPr indent="-342900" lvl="1" marL="914400" rtl="0">
              <a:spcBef>
                <a:spcPts val="900"/>
              </a:spcBef>
              <a:spcAft>
                <a:spcPts val="0"/>
              </a:spcAft>
              <a:buClr>
                <a:schemeClr val="accent2"/>
              </a:buClr>
              <a:buSzPts val="1800"/>
              <a:buFont typeface="Salesforce Sans"/>
              <a:buChar char="○"/>
              <a:defRPr sz="1800">
                <a:solidFill>
                  <a:schemeClr val="accent2"/>
                </a:solidFill>
                <a:latin typeface="Salesforce Sans"/>
                <a:ea typeface="Salesforce Sans"/>
                <a:cs typeface="Salesforce Sans"/>
                <a:sym typeface="Salesforce Sans"/>
              </a:defRPr>
            </a:lvl2pPr>
            <a:lvl3pPr indent="-330200" lvl="2" marL="1371600" rtl="0">
              <a:spcBef>
                <a:spcPts val="900"/>
              </a:spcBef>
              <a:spcAft>
                <a:spcPts val="0"/>
              </a:spcAft>
              <a:buClr>
                <a:schemeClr val="accent2"/>
              </a:buClr>
              <a:buSzPts val="1600"/>
              <a:buFont typeface="Salesforce Sans"/>
              <a:buChar char="■"/>
              <a:defRPr sz="1600">
                <a:solidFill>
                  <a:schemeClr val="accent2"/>
                </a:solidFill>
                <a:latin typeface="Salesforce Sans"/>
                <a:ea typeface="Salesforce Sans"/>
                <a:cs typeface="Salesforce Sans"/>
                <a:sym typeface="Salesforce Sans"/>
              </a:defRPr>
            </a:lvl3pPr>
            <a:lvl4pPr indent="-317500" lvl="3" marL="1828800" rtl="0">
              <a:spcBef>
                <a:spcPts val="9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4pPr>
            <a:lvl5pPr indent="-317500" lvl="4" marL="2286000" rtl="0">
              <a:spcBef>
                <a:spcPts val="9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5pPr>
            <a:lvl6pPr indent="-317500" lvl="5" marL="2743200" rtl="0">
              <a:spcBef>
                <a:spcPts val="9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6pPr>
            <a:lvl7pPr indent="-317500" lvl="6" marL="3200400" rtl="0">
              <a:spcBef>
                <a:spcPts val="9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7pPr>
            <a:lvl8pPr indent="-317500" lvl="7" marL="3657600" rtl="0">
              <a:spcBef>
                <a:spcPts val="900"/>
              </a:spcBef>
              <a:spcAft>
                <a:spcPts val="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8pPr>
            <a:lvl9pPr indent="-317500" lvl="8" marL="4114800" rtl="0">
              <a:spcBef>
                <a:spcPts val="900"/>
              </a:spcBef>
              <a:spcAft>
                <a:spcPts val="900"/>
              </a:spcAft>
              <a:buClr>
                <a:schemeClr val="accent2"/>
              </a:buClr>
              <a:buSzPts val="1400"/>
              <a:buFont typeface="Salesforce Sans"/>
              <a:buChar char="■"/>
              <a:defRPr>
                <a:solidFill>
                  <a:schemeClr val="accent2"/>
                </a:solidFill>
                <a:latin typeface="Salesforce Sans"/>
                <a:ea typeface="Salesforce Sans"/>
                <a:cs typeface="Salesforce Sans"/>
                <a:sym typeface="Salesforce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 id="2147483698" r:id="rId51"/>
    <p:sldLayoutId id="2147483699" r:id="rId52"/>
    <p:sldLayoutId id="2147483700" r:id="rId53"/>
    <p:sldLayoutId id="2147483701" r:id="rId54"/>
    <p:sldLayoutId id="2147483702" r:id="rId55"/>
    <p:sldLayoutId id="2147483703" r:id="rId56"/>
    <p:sldLayoutId id="2147483704" r:id="rId57"/>
    <p:sldLayoutId id="2147483705" r:id="rId58"/>
    <p:sldLayoutId id="2147483706" r:id="rId59"/>
    <p:sldLayoutId id="2147483707" r:id="rId60"/>
    <p:sldLayoutId id="2147483708" r:id="rId61"/>
    <p:sldLayoutId id="2147483709" r:id="rId62"/>
    <p:sldLayoutId id="2147483710" r:id="rId63"/>
    <p:sldLayoutId id="2147483711" r:id="rId64"/>
    <p:sldLayoutId id="2147483712" r:id="rId65"/>
    <p:sldLayoutId id="2147483713" r:id="rId66"/>
    <p:sldLayoutId id="2147483714" r:id="rId67"/>
    <p:sldLayoutId id="2147483715" r:id="rId68"/>
    <p:sldLayoutId id="2147483716" r:id="rId69"/>
    <p:sldLayoutId id="2147483717" r:id="rId70"/>
    <p:sldLayoutId id="2147483718" r:id="rId71"/>
    <p:sldLayoutId id="2147483719" r:id="rId72"/>
    <p:sldLayoutId id="2147483720" r:id="rId73"/>
    <p:sldLayoutId id="2147483721" r:id="rId74"/>
    <p:sldLayoutId id="2147483722" r:id="rId75"/>
    <p:sldLayoutId id="2147483723" r:id="rId76"/>
    <p:sldLayoutId id="2147483724" r:id="rId77"/>
    <p:sldLayoutId id="2147483725" r:id="rId78"/>
    <p:sldLayoutId id="2147483726" r:id="rId79"/>
    <p:sldLayoutId id="2147483727" r:id="rId80"/>
    <p:sldLayoutId id="2147483728" r:id="rId81"/>
    <p:sldLayoutId id="2147483729" r:id="rId82"/>
    <p:sldLayoutId id="2147483730" r:id="rId83"/>
    <p:sldLayoutId id="2147483731" r:id="rId84"/>
    <p:sldLayoutId id="2147483732" r:id="rId85"/>
    <p:sldLayoutId id="2147483733" r:id="rId86"/>
    <p:sldLayoutId id="2147483734" r:id="rId87"/>
    <p:sldLayoutId id="2147483735" r:id="rId88"/>
    <p:sldLayoutId id="2147483736" r:id="rId89"/>
    <p:sldLayoutId id="2147483737" r:id="rId90"/>
    <p:sldLayoutId id="2147483738" r:id="rId91"/>
    <p:sldLayoutId id="2147483739" r:id="rId92"/>
    <p:sldLayoutId id="2147483740" r:id="rId93"/>
    <p:sldLayoutId id="2147483741" r:id="rId94"/>
    <p:sldLayoutId id="2147483742" r:id="rId95"/>
    <p:sldLayoutId id="2147483743" r:id="rId96"/>
    <p:sldLayoutId id="2147483744" r:id="rId97"/>
    <p:sldLayoutId id="2147483745" r:id="rId98"/>
    <p:sldLayoutId id="2147483746" r:id="rId99"/>
    <p:sldLayoutId id="2147483747" r:id="rId100"/>
    <p:sldLayoutId id="2147483748" r:id="rId101"/>
    <p:sldLayoutId id="2147483749" r:id="rId102"/>
    <p:sldLayoutId id="2147483750" r:id="rId103"/>
    <p:sldLayoutId id="2147483751" r:id="rId104"/>
    <p:sldLayoutId id="2147483752" r:id="rId105"/>
    <p:sldLayoutId id="2147483753" r:id="rId106"/>
    <p:sldLayoutId id="2147483754" r:id="rId107"/>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199">
          <p15:clr>
            <a:srgbClr val="F26B43"/>
          </p15:clr>
        </p15:guide>
        <p15:guide id="2" pos="364">
          <p15:clr>
            <a:srgbClr val="FF00FF"/>
          </p15:clr>
        </p15:guide>
        <p15:guide id="3" orient="horz" pos="3840">
          <p15:clr>
            <a:srgbClr val="F26B43"/>
          </p15:clr>
        </p15:guide>
        <p15:guide id="4" pos="7315">
          <p15:clr>
            <a:srgbClr val="FF00FF"/>
          </p15:clr>
        </p15:guide>
        <p15:guide id="5" pos="3842">
          <p15:clr>
            <a:srgbClr val="FF00FF"/>
          </p15:clr>
        </p15:guide>
        <p15:guide id="6" pos="5121">
          <p15:clr>
            <a:srgbClr val="FF00FF"/>
          </p15:clr>
        </p15:guide>
        <p15:guide id="7" pos="2552">
          <p15:clr>
            <a:srgbClr val="FF00FF"/>
          </p15:clr>
        </p15:guide>
        <p15:guide id="8" pos="956">
          <p15:clr>
            <a:schemeClr val="dk2"/>
          </p15:clr>
        </p15:guide>
        <p15:guide id="9" pos="1365">
          <p15:clr>
            <a:schemeClr val="dk2"/>
          </p15:clr>
        </p15:guide>
        <p15:guide id="10" pos="1555">
          <p15:clr>
            <a:schemeClr val="dk2"/>
          </p15:clr>
        </p15:guide>
        <p15:guide id="11" pos="1964">
          <p15:clr>
            <a:schemeClr val="dk2"/>
          </p15:clr>
        </p15:guide>
        <p15:guide id="12" pos="2148">
          <p15:clr>
            <a:schemeClr val="dk2"/>
          </p15:clr>
        </p15:guide>
        <p15:guide id="13" pos="2742">
          <p15:clr>
            <a:schemeClr val="dk2"/>
          </p15:clr>
        </p15:guide>
        <p15:guide id="14" pos="3151">
          <p15:clr>
            <a:schemeClr val="dk2"/>
          </p15:clr>
        </p15:guide>
        <p15:guide id="15" pos="3335">
          <p15:clr>
            <a:schemeClr val="dk2"/>
          </p15:clr>
        </p15:guide>
        <p15:guide id="16" pos="3744">
          <p15:clr>
            <a:schemeClr val="dk2"/>
          </p15:clr>
        </p15:guide>
        <p15:guide id="17" pos="3934">
          <p15:clr>
            <a:schemeClr val="dk2"/>
          </p15:clr>
        </p15:guide>
        <p15:guide id="18" pos="4343">
          <p15:clr>
            <a:schemeClr val="dk2"/>
          </p15:clr>
        </p15:guide>
        <p15:guide id="19" pos="4533">
          <p15:clr>
            <a:schemeClr val="dk2"/>
          </p15:clr>
        </p15:guide>
        <p15:guide id="20" pos="4936">
          <p15:clr>
            <a:schemeClr val="dk2"/>
          </p15:clr>
        </p15:guide>
        <p15:guide id="21" pos="5530">
          <p15:clr>
            <a:schemeClr val="dk2"/>
          </p15:clr>
        </p15:guide>
        <p15:guide id="22" pos="5714">
          <p15:clr>
            <a:schemeClr val="dk2"/>
          </p15:clr>
        </p15:guide>
        <p15:guide id="23" pos="6123">
          <p15:clr>
            <a:schemeClr val="dk2"/>
          </p15:clr>
        </p15:guide>
        <p15:guide id="24" pos="6313">
          <p15:clr>
            <a:schemeClr val="dk2"/>
          </p15:clr>
        </p15:guide>
        <p15:guide id="25" pos="6722">
          <p15:clr>
            <a:schemeClr val="dk2"/>
          </p15:clr>
        </p15:guide>
        <p15:guide id="26" orient="horz" pos="600">
          <p15:clr>
            <a:srgbClr val="F26B43"/>
          </p15:clr>
        </p15:guide>
        <p15:guide id="27" orient="horz" pos="360">
          <p15:clr>
            <a:srgbClr val="F26B43"/>
          </p15:clr>
        </p15:guide>
        <p15:guide id="28" orient="horz" pos="840">
          <p15:clr>
            <a:srgbClr val="EA4335"/>
          </p15:clr>
        </p15:guide>
        <p15:guide id="29" orient="horz" pos="1319">
          <p15:clr>
            <a:srgbClr val="F26B43"/>
          </p15:clr>
        </p15:guide>
        <p15:guide id="30" pos="772">
          <p15:clr>
            <a:schemeClr val="dk2"/>
          </p15:clr>
        </p15:guide>
        <p15:guide id="31" pos="6912">
          <p15:clr>
            <a:schemeClr val="dk2"/>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64" name="Shape 1064"/>
        <p:cNvGrpSpPr/>
        <p:nvPr/>
      </p:nvGrpSpPr>
      <p:grpSpPr>
        <a:xfrm>
          <a:off x="0" y="0"/>
          <a:ext cx="0" cy="0"/>
          <a:chOff x="0" y="0"/>
          <a:chExt cx="0" cy="0"/>
        </a:xfrm>
      </p:grpSpPr>
      <p:sp>
        <p:nvSpPr>
          <p:cNvPr id="1065" name="Google Shape;1065;p109"/>
          <p:cNvSpPr txBox="1"/>
          <p:nvPr>
            <p:ph idx="1" type="body"/>
          </p:nvPr>
        </p:nvSpPr>
        <p:spPr>
          <a:xfrm>
            <a:off x="571504" y="1762125"/>
            <a:ext cx="11045700" cy="43149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rgbClr val="7F7F7F"/>
              </a:buClr>
              <a:buSzPts val="2000"/>
              <a:buFont typeface="Arial"/>
              <a:buNone/>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l">
              <a:spcBef>
                <a:spcPts val="2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l">
              <a:spcBef>
                <a:spcPts val="6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l">
              <a:spcBef>
                <a:spcPts val="6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228600" lvl="4" marL="2286000" marR="0" rtl="0" algn="l">
              <a:spcBef>
                <a:spcPts val="600"/>
              </a:spcBef>
              <a:spcAft>
                <a:spcPts val="0"/>
              </a:spcAft>
              <a:buClr>
                <a:schemeClr val="dk2"/>
              </a:buClr>
              <a:buSzPts val="1400"/>
              <a:buNone/>
              <a:defRPr b="1" i="0" sz="2000" u="none" cap="none" strike="noStrike">
                <a:solidFill>
                  <a:schemeClr val="dk2"/>
                </a:solidFill>
                <a:latin typeface="Salesforce Sans"/>
                <a:ea typeface="Salesforce Sans"/>
                <a:cs typeface="Salesforce Sans"/>
                <a:sym typeface="Salesforce Sans"/>
              </a:defRPr>
            </a:lvl5pPr>
            <a:lvl6pPr indent="-355600" lvl="5" marL="2743200" marR="0" rtl="0" algn="l">
              <a:spcBef>
                <a:spcPts val="6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6pPr>
            <a:lvl7pPr indent="-355600" lvl="6" marL="3200400" marR="0" rtl="0" algn="l">
              <a:spcBef>
                <a:spcPts val="4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7pPr>
            <a:lvl8pPr indent="-355600" lvl="7" marL="3657600" marR="0" rtl="0" algn="l">
              <a:spcBef>
                <a:spcPts val="4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8pPr>
            <a:lvl9pPr indent="-355600" lvl="8" marL="4114800" marR="0" rtl="0" algn="l">
              <a:spcBef>
                <a:spcPts val="4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9pPr>
          </a:lstStyle>
          <a:p/>
        </p:txBody>
      </p:sp>
      <p:sp>
        <p:nvSpPr>
          <p:cNvPr id="1066" name="Google Shape;1066;p109"/>
          <p:cNvSpPr txBox="1"/>
          <p:nvPr>
            <p:ph type="title"/>
          </p:nvPr>
        </p:nvSpPr>
        <p:spPr>
          <a:xfrm>
            <a:off x="571504" y="63500"/>
            <a:ext cx="11045700" cy="9909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1400"/>
              <a:buNone/>
              <a:defRPr b="1" i="0" sz="3200" u="none" cap="none" strike="noStrike">
                <a:solidFill>
                  <a:schemeClr val="accent1"/>
                </a:solidFill>
                <a:latin typeface="Salesforce Sans"/>
                <a:ea typeface="Salesforce Sans"/>
                <a:cs typeface="Salesforce Sans"/>
                <a:sym typeface="Salesforce Sans"/>
              </a:defRPr>
            </a:lvl1pPr>
            <a:lvl2pPr lvl="1"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2pPr>
            <a:lvl3pPr lvl="2"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3pPr>
            <a:lvl4pPr lvl="3"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4pPr>
            <a:lvl5pPr lvl="4"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5pPr>
            <a:lvl6pPr lvl="5"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6pPr>
            <a:lvl7pPr lvl="6"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7pPr>
            <a:lvl8pPr lvl="7"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8pPr>
            <a:lvl9pPr lvl="8"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9pPr>
          </a:lstStyle>
          <a:p/>
        </p:txBody>
      </p:sp>
      <p:sp>
        <p:nvSpPr>
          <p:cNvPr id="1067" name="Google Shape;1067;p109"/>
          <p:cNvSpPr txBox="1"/>
          <p:nvPr>
            <p:ph idx="11" type="ftr"/>
          </p:nvPr>
        </p:nvSpPr>
        <p:spPr>
          <a:xfrm>
            <a:off x="571504" y="6549530"/>
            <a:ext cx="5508300" cy="2142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000">
                <a:solidFill>
                  <a:schemeClr val="accent2"/>
                </a:solidFill>
                <a:latin typeface="Salesforce Sans"/>
                <a:ea typeface="Salesforce Sans"/>
                <a:cs typeface="Salesforce Sans"/>
                <a:sym typeface="Salesforce Sans"/>
              </a:defRPr>
            </a:lvl1pPr>
            <a:lvl2pPr lvl="1"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2pPr>
            <a:lvl3pPr lvl="2"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3pPr>
            <a:lvl4pPr lvl="3"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4pPr>
            <a:lvl5pPr lvl="4"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5pPr>
            <a:lvl6pPr lvl="5"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6pPr>
            <a:lvl7pPr lvl="6"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7pPr>
            <a:lvl8pPr lvl="7"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8pPr>
            <a:lvl9pPr lvl="8"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9pPr>
          </a:lstStyle>
          <a:p/>
        </p:txBody>
      </p:sp>
      <p:sp>
        <p:nvSpPr>
          <p:cNvPr id="1068" name="Google Shape;1068;p109"/>
          <p:cNvSpPr txBox="1"/>
          <p:nvPr/>
        </p:nvSpPr>
        <p:spPr>
          <a:xfrm>
            <a:off x="13801727" y="6672263"/>
            <a:ext cx="184800" cy="400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rgbClr val="424145"/>
              </a:solidFill>
              <a:latin typeface="Salesforce Sans"/>
              <a:ea typeface="Salesforce Sans"/>
              <a:cs typeface="Salesforce Sans"/>
              <a:sym typeface="Salesforce Sans"/>
            </a:endParaRPr>
          </a:p>
        </p:txBody>
      </p:sp>
    </p:spTree>
  </p:cSld>
  <p:clrMap accent1="accent1" accent2="accent2" accent3="accent3" accent4="accent4" accent5="accent5" accent6="accent6" bg1="lt1" bg2="dk2" tx1="dk1" tx2="lt2" folHlink="folHlink" hlink="hlink"/>
  <p:sldLayoutIdLst>
    <p:sldLayoutId id="2147483755" r:id="rId1"/>
    <p:sldLayoutId id="2147483756" r:id="rId2"/>
    <p:sldLayoutId id="2147483757" r:id="rId3"/>
    <p:sldLayoutId id="2147483758" r:id="rId4"/>
    <p:sldLayoutId id="2147483759" r:id="rId5"/>
    <p:sldLayoutId id="2147483760" r:id="rId6"/>
    <p:sldLayoutId id="2147483761" r:id="rId7"/>
    <p:sldLayoutId id="2147483762" r:id="rId8"/>
    <p:sldLayoutId id="2147483763" r:id="rId9"/>
    <p:sldLayoutId id="2147483764" r:id="rId10"/>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152">
          <p15:clr>
            <a:srgbClr val="F26B43"/>
          </p15:clr>
        </p15:guide>
        <p15:guide id="2" pos="364">
          <p15:clr>
            <a:srgbClr val="F26B43"/>
          </p15:clr>
        </p15:guide>
        <p15:guide id="3" orient="horz" pos="3996">
          <p15:clr>
            <a:srgbClr val="F26B43"/>
          </p15:clr>
        </p15:guide>
        <p15:guide id="4" pos="7319">
          <p15:clr>
            <a:srgbClr val="F26B43"/>
          </p15:clr>
        </p15:guide>
        <p15:guide id="5" orient="horz" pos="327">
          <p15:clr>
            <a:srgbClr val="F26B43"/>
          </p15:clr>
        </p15:guide>
        <p15:guide id="6" pos="3839">
          <p15:clr>
            <a:srgbClr val="F26B43"/>
          </p15:clr>
        </p15:guide>
        <p15:guide id="7" orient="horz" pos="1728">
          <p15:clr>
            <a:srgbClr val="F26B43"/>
          </p15:clr>
        </p15:guide>
        <p15:guide id="8" orient="horz" pos="931">
          <p15:clr>
            <a:srgbClr val="EA4335"/>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62" name="Shape 1162"/>
        <p:cNvGrpSpPr/>
        <p:nvPr/>
      </p:nvGrpSpPr>
      <p:grpSpPr>
        <a:xfrm>
          <a:off x="0" y="0"/>
          <a:ext cx="0" cy="0"/>
          <a:chOff x="0" y="0"/>
          <a:chExt cx="0" cy="0"/>
        </a:xfrm>
      </p:grpSpPr>
      <p:sp>
        <p:nvSpPr>
          <p:cNvPr id="1163" name="Google Shape;1163;p120"/>
          <p:cNvSpPr txBox="1"/>
          <p:nvPr>
            <p:ph idx="1" type="body"/>
          </p:nvPr>
        </p:nvSpPr>
        <p:spPr>
          <a:xfrm>
            <a:off x="571504" y="1762125"/>
            <a:ext cx="11045700" cy="43149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rgbClr val="7F7F7F"/>
              </a:buClr>
              <a:buSzPts val="2000"/>
              <a:buFont typeface="Arial"/>
              <a:buNone/>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l">
              <a:spcBef>
                <a:spcPts val="2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l">
              <a:spcBef>
                <a:spcPts val="6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l">
              <a:spcBef>
                <a:spcPts val="6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228600" lvl="4" marL="2286000" marR="0" rtl="0" algn="l">
              <a:spcBef>
                <a:spcPts val="600"/>
              </a:spcBef>
              <a:spcAft>
                <a:spcPts val="0"/>
              </a:spcAft>
              <a:buClr>
                <a:schemeClr val="dk2"/>
              </a:buClr>
              <a:buSzPts val="1400"/>
              <a:buNone/>
              <a:defRPr b="1" i="0" sz="2000" u="none" cap="none" strike="noStrike">
                <a:solidFill>
                  <a:schemeClr val="dk2"/>
                </a:solidFill>
                <a:latin typeface="Salesforce Sans"/>
                <a:ea typeface="Salesforce Sans"/>
                <a:cs typeface="Salesforce Sans"/>
                <a:sym typeface="Salesforce Sans"/>
              </a:defRPr>
            </a:lvl5pPr>
            <a:lvl6pPr indent="-355600" lvl="5" marL="2743200" marR="0" rtl="0" algn="l">
              <a:spcBef>
                <a:spcPts val="6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6pPr>
            <a:lvl7pPr indent="-355600" lvl="6" marL="3200400" marR="0" rtl="0" algn="l">
              <a:spcBef>
                <a:spcPts val="4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7pPr>
            <a:lvl8pPr indent="-355600" lvl="7" marL="3657600" marR="0" rtl="0" algn="l">
              <a:spcBef>
                <a:spcPts val="4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8pPr>
            <a:lvl9pPr indent="-355600" lvl="8" marL="4114800" marR="0" rtl="0" algn="l">
              <a:spcBef>
                <a:spcPts val="4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9pPr>
          </a:lstStyle>
          <a:p/>
        </p:txBody>
      </p:sp>
      <p:sp>
        <p:nvSpPr>
          <p:cNvPr id="1164" name="Google Shape;1164;p120"/>
          <p:cNvSpPr txBox="1"/>
          <p:nvPr>
            <p:ph type="title"/>
          </p:nvPr>
        </p:nvSpPr>
        <p:spPr>
          <a:xfrm>
            <a:off x="571504" y="63500"/>
            <a:ext cx="11045700" cy="9909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1400"/>
              <a:buNone/>
              <a:defRPr b="1" i="0" sz="3200" u="none" cap="none" strike="noStrike">
                <a:solidFill>
                  <a:schemeClr val="accent1"/>
                </a:solidFill>
                <a:latin typeface="Salesforce Sans"/>
                <a:ea typeface="Salesforce Sans"/>
                <a:cs typeface="Salesforce Sans"/>
                <a:sym typeface="Salesforce Sans"/>
              </a:defRPr>
            </a:lvl1pPr>
            <a:lvl2pPr lvl="1"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2pPr>
            <a:lvl3pPr lvl="2"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3pPr>
            <a:lvl4pPr lvl="3"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4pPr>
            <a:lvl5pPr lvl="4"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5pPr>
            <a:lvl6pPr lvl="5"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6pPr>
            <a:lvl7pPr lvl="6"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7pPr>
            <a:lvl8pPr lvl="7"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8pPr>
            <a:lvl9pPr lvl="8"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9pPr>
          </a:lstStyle>
          <a:p/>
        </p:txBody>
      </p:sp>
      <p:sp>
        <p:nvSpPr>
          <p:cNvPr id="1165" name="Google Shape;1165;p120"/>
          <p:cNvSpPr txBox="1"/>
          <p:nvPr>
            <p:ph idx="11" type="ftr"/>
          </p:nvPr>
        </p:nvSpPr>
        <p:spPr>
          <a:xfrm>
            <a:off x="571504" y="6549530"/>
            <a:ext cx="5508300" cy="2142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000">
                <a:solidFill>
                  <a:schemeClr val="accent2"/>
                </a:solidFill>
                <a:latin typeface="Salesforce Sans"/>
                <a:ea typeface="Salesforce Sans"/>
                <a:cs typeface="Salesforce Sans"/>
                <a:sym typeface="Salesforce Sans"/>
              </a:defRPr>
            </a:lvl1pPr>
            <a:lvl2pPr lvl="1"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2pPr>
            <a:lvl3pPr lvl="2"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3pPr>
            <a:lvl4pPr lvl="3"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4pPr>
            <a:lvl5pPr lvl="4"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5pPr>
            <a:lvl6pPr lvl="5"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6pPr>
            <a:lvl7pPr lvl="6"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7pPr>
            <a:lvl8pPr lvl="7"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8pPr>
            <a:lvl9pPr lvl="8"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9pPr>
          </a:lstStyle>
          <a:p/>
        </p:txBody>
      </p:sp>
      <p:sp>
        <p:nvSpPr>
          <p:cNvPr id="1166" name="Google Shape;1166;p120"/>
          <p:cNvSpPr txBox="1"/>
          <p:nvPr/>
        </p:nvSpPr>
        <p:spPr>
          <a:xfrm>
            <a:off x="13801727" y="6672263"/>
            <a:ext cx="184800" cy="400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rgbClr val="424145"/>
              </a:solidFill>
              <a:latin typeface="Salesforce Sans"/>
              <a:ea typeface="Salesforce Sans"/>
              <a:cs typeface="Salesforce Sans"/>
              <a:sym typeface="Salesforce Sans"/>
            </a:endParaRPr>
          </a:p>
        </p:txBody>
      </p:sp>
    </p:spTree>
  </p:cSld>
  <p:clrMap accent1="accent1" accent2="accent2" accent3="accent3" accent4="accent4" accent5="accent5" accent6="accent6" bg1="lt1" bg2="dk2" tx1="dk1" tx2="lt2" folHlink="folHlink" hlink="hlink"/>
  <p:sldLayoutIdLst>
    <p:sldLayoutId id="2147483765" r:id="rId1"/>
    <p:sldLayoutId id="2147483766" r:id="rId2"/>
    <p:sldLayoutId id="2147483767" r:id="rId3"/>
    <p:sldLayoutId id="2147483768" r:id="rId4"/>
    <p:sldLayoutId id="2147483769" r:id="rId5"/>
    <p:sldLayoutId id="2147483770" r:id="rId6"/>
    <p:sldLayoutId id="2147483771" r:id="rId7"/>
    <p:sldLayoutId id="2147483772" r:id="rId8"/>
    <p:sldLayoutId id="2147483773" r:id="rId9"/>
    <p:sldLayoutId id="2147483774" r:id="rId10"/>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152">
          <p15:clr>
            <a:srgbClr val="F26B43"/>
          </p15:clr>
        </p15:guide>
        <p15:guide id="2" pos="364">
          <p15:clr>
            <a:srgbClr val="F26B43"/>
          </p15:clr>
        </p15:guide>
        <p15:guide id="3" orient="horz" pos="3996">
          <p15:clr>
            <a:srgbClr val="F26B43"/>
          </p15:clr>
        </p15:guide>
        <p15:guide id="4" pos="7319">
          <p15:clr>
            <a:srgbClr val="F26B43"/>
          </p15:clr>
        </p15:guide>
        <p15:guide id="5" orient="horz" pos="327">
          <p15:clr>
            <a:srgbClr val="F26B43"/>
          </p15:clr>
        </p15:guide>
        <p15:guide id="6" pos="3839">
          <p15:clr>
            <a:srgbClr val="F26B43"/>
          </p15:clr>
        </p15:guide>
        <p15:guide id="7" orient="horz" pos="1728">
          <p15:clr>
            <a:srgbClr val="F26B43"/>
          </p15:clr>
        </p15:guide>
        <p15:guide id="8" orient="horz" pos="931">
          <p15:clr>
            <a:srgbClr val="EA4335"/>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260" name="Shape 1260"/>
        <p:cNvGrpSpPr/>
        <p:nvPr/>
      </p:nvGrpSpPr>
      <p:grpSpPr>
        <a:xfrm>
          <a:off x="0" y="0"/>
          <a:ext cx="0" cy="0"/>
          <a:chOff x="0" y="0"/>
          <a:chExt cx="0" cy="0"/>
        </a:xfrm>
      </p:grpSpPr>
      <p:sp>
        <p:nvSpPr>
          <p:cNvPr id="1261" name="Google Shape;1261;p131"/>
          <p:cNvSpPr txBox="1"/>
          <p:nvPr>
            <p:ph idx="1" type="body"/>
          </p:nvPr>
        </p:nvSpPr>
        <p:spPr>
          <a:xfrm>
            <a:off x="571504" y="1762125"/>
            <a:ext cx="11045700" cy="43149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rgbClr val="7F7F7F"/>
              </a:buClr>
              <a:buSzPts val="2000"/>
              <a:buFont typeface="Arial"/>
              <a:buNone/>
              <a:defRPr b="0" i="0" sz="2000" u="none" cap="none" strike="noStrike">
                <a:solidFill>
                  <a:schemeClr val="accent2"/>
                </a:solidFill>
                <a:latin typeface="Salesforce Sans"/>
                <a:ea typeface="Salesforce Sans"/>
                <a:cs typeface="Salesforce Sans"/>
                <a:sym typeface="Salesforce Sans"/>
              </a:defRPr>
            </a:lvl1pPr>
            <a:lvl2pPr indent="-342900" lvl="1" marL="914400" marR="0" rtl="0" algn="l">
              <a:spcBef>
                <a:spcPts val="200"/>
              </a:spcBef>
              <a:spcAft>
                <a:spcPts val="0"/>
              </a:spcAft>
              <a:buClr>
                <a:schemeClr val="accent2"/>
              </a:buClr>
              <a:buSzPts val="1800"/>
              <a:buFont typeface="Arial"/>
              <a:buChar char="•"/>
              <a:defRPr b="0" i="0" sz="1800" u="none" cap="none" strike="noStrike">
                <a:solidFill>
                  <a:schemeClr val="accent2"/>
                </a:solidFill>
                <a:latin typeface="Salesforce Sans"/>
                <a:ea typeface="Salesforce Sans"/>
                <a:cs typeface="Salesforce Sans"/>
                <a:sym typeface="Salesforce Sans"/>
              </a:defRPr>
            </a:lvl2pPr>
            <a:lvl3pPr indent="-330200" lvl="2" marL="1371600" marR="0" rtl="0" algn="l">
              <a:spcBef>
                <a:spcPts val="600"/>
              </a:spcBef>
              <a:spcAft>
                <a:spcPts val="0"/>
              </a:spcAft>
              <a:buClr>
                <a:schemeClr val="accent2"/>
              </a:buClr>
              <a:buSzPts val="1600"/>
              <a:buFont typeface="Arial"/>
              <a:buChar char="•"/>
              <a:defRPr b="0" i="0" sz="1600" u="none" cap="none" strike="noStrike">
                <a:solidFill>
                  <a:schemeClr val="accent2"/>
                </a:solidFill>
                <a:latin typeface="Salesforce Sans"/>
                <a:ea typeface="Salesforce Sans"/>
                <a:cs typeface="Salesforce Sans"/>
                <a:sym typeface="Salesforce Sans"/>
              </a:defRPr>
            </a:lvl3pPr>
            <a:lvl4pPr indent="-317500" lvl="3" marL="1828800" marR="0" rtl="0" algn="l">
              <a:spcBef>
                <a:spcPts val="600"/>
              </a:spcBef>
              <a:spcAft>
                <a:spcPts val="0"/>
              </a:spcAft>
              <a:buClr>
                <a:schemeClr val="accent2"/>
              </a:buClr>
              <a:buSzPts val="1400"/>
              <a:buFont typeface="Arial"/>
              <a:buChar char="•"/>
              <a:defRPr b="0" i="0" sz="1400" u="none" cap="none" strike="noStrike">
                <a:solidFill>
                  <a:schemeClr val="accent2"/>
                </a:solidFill>
                <a:latin typeface="Salesforce Sans"/>
                <a:ea typeface="Salesforce Sans"/>
                <a:cs typeface="Salesforce Sans"/>
                <a:sym typeface="Salesforce Sans"/>
              </a:defRPr>
            </a:lvl4pPr>
            <a:lvl5pPr indent="-228600" lvl="4" marL="2286000" marR="0" rtl="0" algn="l">
              <a:spcBef>
                <a:spcPts val="600"/>
              </a:spcBef>
              <a:spcAft>
                <a:spcPts val="0"/>
              </a:spcAft>
              <a:buClr>
                <a:schemeClr val="dk2"/>
              </a:buClr>
              <a:buSzPts val="1400"/>
              <a:buNone/>
              <a:defRPr b="1" i="0" sz="2000" u="none" cap="none" strike="noStrike">
                <a:solidFill>
                  <a:schemeClr val="dk2"/>
                </a:solidFill>
                <a:latin typeface="Salesforce Sans"/>
                <a:ea typeface="Salesforce Sans"/>
                <a:cs typeface="Salesforce Sans"/>
                <a:sym typeface="Salesforce Sans"/>
              </a:defRPr>
            </a:lvl5pPr>
            <a:lvl6pPr indent="-355600" lvl="5" marL="2743200" marR="0" rtl="0" algn="l">
              <a:spcBef>
                <a:spcPts val="6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6pPr>
            <a:lvl7pPr indent="-355600" lvl="6" marL="3200400" marR="0" rtl="0" algn="l">
              <a:spcBef>
                <a:spcPts val="4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7pPr>
            <a:lvl8pPr indent="-355600" lvl="7" marL="3657600" marR="0" rtl="0" algn="l">
              <a:spcBef>
                <a:spcPts val="4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8pPr>
            <a:lvl9pPr indent="-355600" lvl="8" marL="4114800" marR="0" rtl="0" algn="l">
              <a:spcBef>
                <a:spcPts val="400"/>
              </a:spcBef>
              <a:spcAft>
                <a:spcPts val="0"/>
              </a:spcAft>
              <a:buClr>
                <a:schemeClr val="lt2"/>
              </a:buClr>
              <a:buSzPts val="2000"/>
              <a:buFont typeface="Arial"/>
              <a:buChar char="•"/>
              <a:defRPr b="0" i="0" sz="2000" u="none" cap="none" strike="noStrike">
                <a:solidFill>
                  <a:schemeClr val="lt2"/>
                </a:solidFill>
                <a:latin typeface="Salesforce Sans"/>
                <a:ea typeface="Salesforce Sans"/>
                <a:cs typeface="Salesforce Sans"/>
                <a:sym typeface="Salesforce Sans"/>
              </a:defRPr>
            </a:lvl9pPr>
          </a:lstStyle>
          <a:p/>
        </p:txBody>
      </p:sp>
      <p:sp>
        <p:nvSpPr>
          <p:cNvPr id="1262" name="Google Shape;1262;p131"/>
          <p:cNvSpPr txBox="1"/>
          <p:nvPr>
            <p:ph type="title"/>
          </p:nvPr>
        </p:nvSpPr>
        <p:spPr>
          <a:xfrm>
            <a:off x="571504" y="63500"/>
            <a:ext cx="11045700" cy="990900"/>
          </a:xfrm>
          <a:prstGeom prst="rect">
            <a:avLst/>
          </a:prstGeom>
          <a:noFill/>
          <a:ln>
            <a:noFill/>
          </a:ln>
        </p:spPr>
        <p:txBody>
          <a:bodyPr anchorCtr="0" anchor="b" bIns="0" lIns="0" spcFirstLastPara="1" rIns="0" wrap="square" tIns="0">
            <a:noAutofit/>
          </a:bodyPr>
          <a:lstStyle>
            <a:lvl1pPr lvl="0" marR="0" rtl="0" algn="l">
              <a:lnSpc>
                <a:spcPct val="95000"/>
              </a:lnSpc>
              <a:spcBef>
                <a:spcPts val="0"/>
              </a:spcBef>
              <a:spcAft>
                <a:spcPts val="0"/>
              </a:spcAft>
              <a:buSzPts val="1400"/>
              <a:buNone/>
              <a:defRPr b="1" i="0" sz="3200" u="none" cap="none" strike="noStrike">
                <a:solidFill>
                  <a:schemeClr val="accent1"/>
                </a:solidFill>
                <a:latin typeface="Salesforce Sans"/>
                <a:ea typeface="Salesforce Sans"/>
                <a:cs typeface="Salesforce Sans"/>
                <a:sym typeface="Salesforce Sans"/>
              </a:defRPr>
            </a:lvl1pPr>
            <a:lvl2pPr lvl="1"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2pPr>
            <a:lvl3pPr lvl="2"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3pPr>
            <a:lvl4pPr lvl="3"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4pPr>
            <a:lvl5pPr lvl="4"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5pPr>
            <a:lvl6pPr lvl="5"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6pPr>
            <a:lvl7pPr lvl="6"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7pPr>
            <a:lvl8pPr lvl="7"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8pPr>
            <a:lvl9pPr lvl="8" marR="0" rtl="0" algn="l">
              <a:spcBef>
                <a:spcPts val="0"/>
              </a:spcBef>
              <a:spcAft>
                <a:spcPts val="0"/>
              </a:spcAft>
              <a:buSzPts val="1400"/>
              <a:buNone/>
              <a:defRPr b="0" i="0" sz="3200" u="none" cap="none" strike="noStrike">
                <a:solidFill>
                  <a:schemeClr val="accent1"/>
                </a:solidFill>
                <a:latin typeface="Salesforce Sans"/>
                <a:ea typeface="Salesforce Sans"/>
                <a:cs typeface="Salesforce Sans"/>
                <a:sym typeface="Salesforce Sans"/>
              </a:defRPr>
            </a:lvl9pPr>
          </a:lstStyle>
          <a:p/>
        </p:txBody>
      </p:sp>
      <p:sp>
        <p:nvSpPr>
          <p:cNvPr id="1263" name="Google Shape;1263;p131"/>
          <p:cNvSpPr txBox="1"/>
          <p:nvPr>
            <p:ph idx="11" type="ftr"/>
          </p:nvPr>
        </p:nvSpPr>
        <p:spPr>
          <a:xfrm>
            <a:off x="571504" y="6549530"/>
            <a:ext cx="5508300" cy="214200"/>
          </a:xfrm>
          <a:prstGeom prst="rect">
            <a:avLst/>
          </a:prstGeom>
          <a:noFill/>
          <a:ln>
            <a:noFill/>
          </a:ln>
        </p:spPr>
        <p:txBody>
          <a:bodyPr anchorCtr="0" anchor="b" bIns="0" lIns="0" spcFirstLastPara="1" rIns="0" wrap="square" tIns="0">
            <a:noAutofit/>
          </a:bodyPr>
          <a:lstStyle>
            <a:lvl1pPr lvl="0" marR="0" rtl="0" algn="l">
              <a:spcBef>
                <a:spcPts val="0"/>
              </a:spcBef>
              <a:spcAft>
                <a:spcPts val="0"/>
              </a:spcAft>
              <a:buSzPts val="1400"/>
              <a:buNone/>
              <a:defRPr sz="1000">
                <a:solidFill>
                  <a:schemeClr val="accent2"/>
                </a:solidFill>
                <a:latin typeface="Salesforce Sans"/>
                <a:ea typeface="Salesforce Sans"/>
                <a:cs typeface="Salesforce Sans"/>
                <a:sym typeface="Salesforce Sans"/>
              </a:defRPr>
            </a:lvl1pPr>
            <a:lvl2pPr lvl="1"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2pPr>
            <a:lvl3pPr lvl="2"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3pPr>
            <a:lvl4pPr lvl="3"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4pPr>
            <a:lvl5pPr lvl="4"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5pPr>
            <a:lvl6pPr lvl="5"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6pPr>
            <a:lvl7pPr lvl="6"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7pPr>
            <a:lvl8pPr lvl="7"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8pPr>
            <a:lvl9pPr lvl="8" marR="0" rtl="0" algn="l">
              <a:spcBef>
                <a:spcPts val="0"/>
              </a:spcBef>
              <a:spcAft>
                <a:spcPts val="0"/>
              </a:spcAft>
              <a:buSzPts val="1400"/>
              <a:buNone/>
              <a:defRPr b="0" i="0" sz="1800" u="none" cap="none" strike="noStrike">
                <a:solidFill>
                  <a:schemeClr val="dk1"/>
                </a:solidFill>
                <a:latin typeface="Salesforce Sans"/>
                <a:ea typeface="Salesforce Sans"/>
                <a:cs typeface="Salesforce Sans"/>
                <a:sym typeface="Salesforce Sans"/>
              </a:defRPr>
            </a:lvl9pPr>
          </a:lstStyle>
          <a:p/>
        </p:txBody>
      </p:sp>
      <p:sp>
        <p:nvSpPr>
          <p:cNvPr id="1264" name="Google Shape;1264;p131"/>
          <p:cNvSpPr txBox="1"/>
          <p:nvPr/>
        </p:nvSpPr>
        <p:spPr>
          <a:xfrm>
            <a:off x="13801727" y="6672263"/>
            <a:ext cx="184800" cy="400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2000">
              <a:solidFill>
                <a:srgbClr val="424145"/>
              </a:solidFill>
              <a:latin typeface="Salesforce Sans"/>
              <a:ea typeface="Salesforce Sans"/>
              <a:cs typeface="Salesforce Sans"/>
              <a:sym typeface="Salesforce Sans"/>
            </a:endParaRPr>
          </a:p>
        </p:txBody>
      </p:sp>
    </p:spTree>
  </p:cSld>
  <p:clrMap accent1="accent1" accent2="accent2" accent3="accent3" accent4="accent4" accent5="accent5" accent6="accent6" bg1="lt1" bg2="dk2" tx1="dk1" tx2="lt2" folHlink="folHlink" hlink="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152">
          <p15:clr>
            <a:srgbClr val="F26B43"/>
          </p15:clr>
        </p15:guide>
        <p15:guide id="2" pos="364">
          <p15:clr>
            <a:srgbClr val="F26B43"/>
          </p15:clr>
        </p15:guide>
        <p15:guide id="3" orient="horz" pos="3996">
          <p15:clr>
            <a:srgbClr val="F26B43"/>
          </p15:clr>
        </p15:guide>
        <p15:guide id="4" pos="7319">
          <p15:clr>
            <a:srgbClr val="F26B43"/>
          </p15:clr>
        </p15:guide>
        <p15:guide id="5" orient="horz" pos="327">
          <p15:clr>
            <a:srgbClr val="F26B43"/>
          </p15:clr>
        </p15:guide>
        <p15:guide id="6" pos="3839">
          <p15:clr>
            <a:srgbClr val="F26B43"/>
          </p15:clr>
        </p15:guide>
        <p15:guide id="7" orient="horz" pos="1728">
          <p15:clr>
            <a:srgbClr val="F26B43"/>
          </p15:clr>
        </p15:guide>
        <p15:guide id="8" orient="horz" pos="931">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5.xml"/><Relationship Id="rId2" Type="http://schemas.openxmlformats.org/officeDocument/2006/relationships/notesSlide" Target="../notesSlides/notesSlide15.xml"/><Relationship Id="rId3" Type="http://schemas.openxmlformats.org/officeDocument/2006/relationships/image" Target="../media/image171.png"/><Relationship Id="rId4" Type="http://schemas.openxmlformats.org/officeDocument/2006/relationships/image" Target="../media/image18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6.xml"/><Relationship Id="rId3" Type="http://schemas.openxmlformats.org/officeDocument/2006/relationships/image" Target="../media/image18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17.xml"/><Relationship Id="rId3" Type="http://schemas.openxmlformats.org/officeDocument/2006/relationships/image" Target="../media/image18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7.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3.xml"/><Relationship Id="rId2" Type="http://schemas.openxmlformats.org/officeDocument/2006/relationships/notesSlide" Target="../notesSlides/notesSlide2.xml"/><Relationship Id="rId3" Type="http://schemas.openxmlformats.org/officeDocument/2006/relationships/image" Target="../media/image16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20.xml"/><Relationship Id="rId3" Type="http://schemas.openxmlformats.org/officeDocument/2006/relationships/image" Target="../media/image17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1" Type="http://schemas.openxmlformats.org/officeDocument/2006/relationships/image" Target="../media/image188.png"/><Relationship Id="rId10" Type="http://schemas.openxmlformats.org/officeDocument/2006/relationships/image" Target="../media/image173.png"/><Relationship Id="rId13" Type="http://schemas.openxmlformats.org/officeDocument/2006/relationships/image" Target="../media/image193.png"/><Relationship Id="rId12" Type="http://schemas.openxmlformats.org/officeDocument/2006/relationships/image" Target="../media/image192.png"/><Relationship Id="rId15" Type="http://schemas.openxmlformats.org/officeDocument/2006/relationships/image" Target="../media/image176.png"/><Relationship Id="rId14" Type="http://schemas.openxmlformats.org/officeDocument/2006/relationships/image" Target="../media/image172.png"/><Relationship Id="rId17" Type="http://schemas.openxmlformats.org/officeDocument/2006/relationships/image" Target="../media/image184.png"/><Relationship Id="rId16" Type="http://schemas.openxmlformats.org/officeDocument/2006/relationships/image" Target="../media/image179.png"/><Relationship Id="rId18" Type="http://schemas.openxmlformats.org/officeDocument/2006/relationships/image" Target="../media/image190.png"/><Relationship Id="rId1" Type="http://schemas.openxmlformats.org/officeDocument/2006/relationships/slideLayout" Target="../slideLayouts/slideLayout106.xml"/><Relationship Id="rId2" Type="http://schemas.openxmlformats.org/officeDocument/2006/relationships/notesSlide" Target="../notesSlides/notesSlide22.xml"/><Relationship Id="rId3" Type="http://schemas.openxmlformats.org/officeDocument/2006/relationships/image" Target="../media/image160.png"/><Relationship Id="rId4" Type="http://schemas.openxmlformats.org/officeDocument/2006/relationships/image" Target="../media/image168.png"/><Relationship Id="rId9" Type="http://schemas.openxmlformats.org/officeDocument/2006/relationships/image" Target="../media/image189.png"/><Relationship Id="rId5" Type="http://schemas.openxmlformats.org/officeDocument/2006/relationships/image" Target="../media/image191.png"/><Relationship Id="rId6" Type="http://schemas.openxmlformats.org/officeDocument/2006/relationships/image" Target="../media/image178.png"/><Relationship Id="rId7" Type="http://schemas.openxmlformats.org/officeDocument/2006/relationships/image" Target="../media/image175.png"/><Relationship Id="rId8" Type="http://schemas.openxmlformats.org/officeDocument/2006/relationships/image" Target="../media/image1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3.xml"/><Relationship Id="rId3" Type="http://schemas.openxmlformats.org/officeDocument/2006/relationships/image" Target="../media/image185.jpg"/><Relationship Id="rId4" Type="http://schemas.openxmlformats.org/officeDocument/2006/relationships/image" Target="../media/image16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9.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1" name="Shape 1401"/>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5" name="Shape 1465"/>
        <p:cNvGrpSpPr/>
        <p:nvPr/>
      </p:nvGrpSpPr>
      <p:grpSpPr>
        <a:xfrm>
          <a:off x="0" y="0"/>
          <a:ext cx="0" cy="0"/>
          <a:chOff x="0" y="0"/>
          <a:chExt cx="0" cy="0"/>
        </a:xfrm>
      </p:grpSpPr>
      <p:sp>
        <p:nvSpPr>
          <p:cNvPr id="1466" name="Google Shape;1466;p157"/>
          <p:cNvSpPr txBox="1"/>
          <p:nvPr>
            <p:ph type="title"/>
          </p:nvPr>
        </p:nvSpPr>
        <p:spPr>
          <a:xfrm>
            <a:off x="576075" y="-9728"/>
            <a:ext cx="7260300" cy="104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Connecting to Marketing Cloud</a:t>
            </a:r>
            <a:endParaRPr/>
          </a:p>
        </p:txBody>
      </p:sp>
      <p:sp>
        <p:nvSpPr>
          <p:cNvPr id="1467" name="Google Shape;1467;p157"/>
          <p:cNvSpPr txBox="1"/>
          <p:nvPr>
            <p:ph idx="2" type="subTitle"/>
          </p:nvPr>
        </p:nvSpPr>
        <p:spPr>
          <a:xfrm>
            <a:off x="576075" y="1082025"/>
            <a:ext cx="6318600" cy="5943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rPr lang="en-US"/>
              <a:t>Marketing Cloud -&gt; SF (API)</a:t>
            </a:r>
            <a:r>
              <a:rPr lang="en-US" u="sng"/>
              <a:t> </a:t>
            </a:r>
            <a:endParaRPr u="sng"/>
          </a:p>
        </p:txBody>
      </p:sp>
      <p:sp>
        <p:nvSpPr>
          <p:cNvPr id="1468" name="Google Shape;1468;p157"/>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p>
            <a:pPr indent="-355600" lvl="0" marL="457200" rtl="0" algn="l">
              <a:lnSpc>
                <a:spcPct val="103000"/>
              </a:lnSpc>
              <a:spcBef>
                <a:spcPts val="550"/>
              </a:spcBef>
              <a:spcAft>
                <a:spcPts val="0"/>
              </a:spcAft>
              <a:buClr>
                <a:srgbClr val="444444"/>
              </a:buClr>
              <a:buSzPts val="2000"/>
              <a:buChar char="●"/>
            </a:pPr>
            <a:r>
              <a:rPr lang="en-US">
                <a:solidFill>
                  <a:srgbClr val="444444"/>
                </a:solidFill>
              </a:rPr>
              <a:t>Marketing Cloud inbound integration using SF APIs</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lang="en-US">
                <a:solidFill>
                  <a:srgbClr val="444444"/>
                </a:solidFill>
              </a:rPr>
              <a:t>Scheduled SSJS activity on Automation Studio</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lang="en-US">
                <a:solidFill>
                  <a:srgbClr val="444444"/>
                </a:solidFill>
              </a:rPr>
              <a:t>SSJS activity consuming </a:t>
            </a: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REST API</a:t>
            </a: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GraphQL API</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lang="en-US">
                <a:solidFill>
                  <a:srgbClr val="444444"/>
                </a:solidFill>
              </a:rPr>
              <a:t>SSJS updating data on Data Extensions with native functionality</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chemeClr val="accent3"/>
              </a:buClr>
              <a:buSzPts val="2000"/>
              <a:buChar char="●"/>
            </a:pPr>
            <a:r>
              <a:rPr b="1" lang="en-US">
                <a:solidFill>
                  <a:schemeClr val="accent3"/>
                </a:solidFill>
              </a:rPr>
              <a:t>Low effort</a:t>
            </a:r>
            <a:endParaRPr b="1">
              <a:solidFill>
                <a:schemeClr val="accent3"/>
              </a:solidFill>
            </a:endParaRPr>
          </a:p>
          <a:p>
            <a:pPr indent="0" lvl="0" marL="0" rtl="0" algn="l">
              <a:lnSpc>
                <a:spcPct val="103000"/>
              </a:lnSpc>
              <a:spcBef>
                <a:spcPts val="575"/>
              </a:spcBef>
              <a:spcAft>
                <a:spcPts val="0"/>
              </a:spcAft>
              <a:buNone/>
            </a:pPr>
            <a:r>
              <a:t/>
            </a:r>
            <a:endParaRPr>
              <a:solidFill>
                <a:srgbClr val="444444"/>
              </a:solidFill>
            </a:endParaRPr>
          </a:p>
          <a:p>
            <a:pPr indent="0" lvl="0" marL="0" rtl="0" algn="l">
              <a:spcBef>
                <a:spcPts val="575"/>
              </a:spcBef>
              <a:spcAft>
                <a:spcPts val="900"/>
              </a:spcAft>
              <a:buNone/>
            </a:pPr>
            <a:r>
              <a:t/>
            </a:r>
            <a:endParaRPr/>
          </a:p>
        </p:txBody>
      </p:sp>
      <p:sp>
        <p:nvSpPr>
          <p:cNvPr id="1469" name="Google Shape;1469;p157"/>
          <p:cNvSpPr txBox="1"/>
          <p:nvPr>
            <p:ph idx="1" type="body"/>
          </p:nvPr>
        </p:nvSpPr>
        <p:spPr>
          <a:xfrm>
            <a:off x="576075" y="6507700"/>
            <a:ext cx="5367600" cy="1827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3" name="Shape 1473"/>
        <p:cNvGrpSpPr/>
        <p:nvPr/>
      </p:nvGrpSpPr>
      <p:grpSpPr>
        <a:xfrm>
          <a:off x="0" y="0"/>
          <a:ext cx="0" cy="0"/>
          <a:chOff x="0" y="0"/>
          <a:chExt cx="0" cy="0"/>
        </a:xfrm>
      </p:grpSpPr>
      <p:sp>
        <p:nvSpPr>
          <p:cNvPr id="1474" name="Google Shape;1474;p158"/>
          <p:cNvSpPr txBox="1"/>
          <p:nvPr>
            <p:ph type="title"/>
          </p:nvPr>
        </p:nvSpPr>
        <p:spPr>
          <a:xfrm>
            <a:off x="576075" y="1086130"/>
            <a:ext cx="5043900" cy="281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The Proposed Solution</a:t>
            </a:r>
            <a:endParaRPr/>
          </a:p>
        </p:txBody>
      </p:sp>
      <p:sp>
        <p:nvSpPr>
          <p:cNvPr id="1475" name="Google Shape;1475;p158"/>
          <p:cNvSpPr txBox="1"/>
          <p:nvPr>
            <p:ph idx="1" type="subTitle"/>
          </p:nvPr>
        </p:nvSpPr>
        <p:spPr>
          <a:xfrm>
            <a:off x="576075" y="4028124"/>
            <a:ext cx="5043900" cy="2071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SSJS on Automation Studio + GraphQL API </a:t>
            </a:r>
            <a:endParaRPr/>
          </a:p>
          <a:p>
            <a:pPr indent="0" lvl="0" marL="0" rtl="0" algn="l">
              <a:spcBef>
                <a:spcPts val="300"/>
              </a:spcBef>
              <a:spcAft>
                <a:spcPts val="0"/>
              </a:spcAft>
              <a:buNone/>
            </a:pPr>
            <a:r>
              <a:t/>
            </a:r>
            <a:endParaRPr/>
          </a:p>
          <a:p>
            <a:pPr indent="0" lvl="0" marL="0" rtl="0" algn="l">
              <a:spcBef>
                <a:spcPts val="300"/>
              </a:spcBef>
              <a:spcAft>
                <a:spcPts val="300"/>
              </a:spcAft>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79" name="Shape 1479"/>
        <p:cNvGrpSpPr/>
        <p:nvPr/>
      </p:nvGrpSpPr>
      <p:grpSpPr>
        <a:xfrm>
          <a:off x="0" y="0"/>
          <a:ext cx="0" cy="0"/>
          <a:chOff x="0" y="0"/>
          <a:chExt cx="0" cy="0"/>
        </a:xfrm>
      </p:grpSpPr>
      <p:sp>
        <p:nvSpPr>
          <p:cNvPr id="1480" name="Google Shape;1480;p159"/>
          <p:cNvSpPr txBox="1"/>
          <p:nvPr>
            <p:ph type="title"/>
          </p:nvPr>
        </p:nvSpPr>
        <p:spPr>
          <a:xfrm>
            <a:off x="576075" y="1333425"/>
            <a:ext cx="6309300" cy="64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Automation Studio</a:t>
            </a:r>
            <a:endParaRPr/>
          </a:p>
        </p:txBody>
      </p:sp>
      <p:sp>
        <p:nvSpPr>
          <p:cNvPr id="1481" name="Google Shape;1481;p159"/>
          <p:cNvSpPr txBox="1"/>
          <p:nvPr>
            <p:ph idx="1" type="subTitle"/>
          </p:nvPr>
        </p:nvSpPr>
        <p:spPr>
          <a:xfrm>
            <a:off x="576075" y="2093474"/>
            <a:ext cx="6309300" cy="3705600"/>
          </a:xfrm>
          <a:prstGeom prst="rect">
            <a:avLst/>
          </a:prstGeom>
        </p:spPr>
        <p:txBody>
          <a:bodyPr anchorCtr="0" anchor="t" bIns="0" lIns="0" spcFirstLastPara="1" rIns="0" wrap="square" tIns="0">
            <a:noAutofit/>
          </a:bodyPr>
          <a:lstStyle/>
          <a:p>
            <a:pPr indent="-368300" lvl="0" marL="457200" rtl="0" algn="l">
              <a:spcBef>
                <a:spcPts val="550"/>
              </a:spcBef>
              <a:spcAft>
                <a:spcPts val="0"/>
              </a:spcAft>
              <a:buClr>
                <a:srgbClr val="CFE9FE"/>
              </a:buClr>
              <a:buSzPts val="2200"/>
              <a:buChar char="●"/>
            </a:pPr>
            <a:r>
              <a:rPr lang="en-US">
                <a:solidFill>
                  <a:srgbClr val="CFE9FE"/>
                </a:solidFill>
              </a:rPr>
              <a:t>Automation and Scheduling Framework</a:t>
            </a:r>
            <a:endParaRPr>
              <a:solidFill>
                <a:srgbClr val="CFE9FE"/>
              </a:solidFill>
            </a:endParaRPr>
          </a:p>
          <a:p>
            <a:pPr indent="-374650" lvl="1" marL="914400" rtl="0" algn="l">
              <a:spcBef>
                <a:spcPts val="0"/>
              </a:spcBef>
              <a:spcAft>
                <a:spcPts val="0"/>
              </a:spcAft>
              <a:buClr>
                <a:srgbClr val="CFE9FE"/>
              </a:buClr>
              <a:buSzPts val="2300"/>
              <a:buChar char="○"/>
            </a:pPr>
            <a:r>
              <a:rPr lang="en-US">
                <a:solidFill>
                  <a:srgbClr val="CFE9FE"/>
                </a:solidFill>
              </a:rPr>
              <a:t>Scheduled vs On Demand</a:t>
            </a:r>
            <a:br>
              <a:rPr lang="en-US">
                <a:solidFill>
                  <a:srgbClr val="CFE9FE"/>
                </a:solidFill>
              </a:rPr>
            </a:br>
            <a:endParaRPr>
              <a:solidFill>
                <a:srgbClr val="CFE9FE"/>
              </a:solidFill>
            </a:endParaRPr>
          </a:p>
          <a:p>
            <a:pPr indent="-368300" lvl="0" marL="457200" rtl="0" algn="l">
              <a:spcBef>
                <a:spcPts val="0"/>
              </a:spcBef>
              <a:spcAft>
                <a:spcPts val="0"/>
              </a:spcAft>
              <a:buClr>
                <a:srgbClr val="CFE9FE"/>
              </a:buClr>
              <a:buSzPts val="2200"/>
              <a:buChar char="●"/>
            </a:pPr>
            <a:r>
              <a:rPr lang="en-US">
                <a:solidFill>
                  <a:srgbClr val="CFE9FE"/>
                </a:solidFill>
              </a:rPr>
              <a:t>Activities</a:t>
            </a:r>
            <a:endParaRPr>
              <a:solidFill>
                <a:srgbClr val="CFE9FE"/>
              </a:solidFill>
            </a:endParaRPr>
          </a:p>
          <a:p>
            <a:pPr indent="-374650" lvl="1" marL="914400" rtl="0" algn="l">
              <a:spcBef>
                <a:spcPts val="0"/>
              </a:spcBef>
              <a:spcAft>
                <a:spcPts val="0"/>
              </a:spcAft>
              <a:buClr>
                <a:srgbClr val="CFE9FE"/>
              </a:buClr>
              <a:buSzPts val="2300"/>
              <a:buChar char="○"/>
            </a:pPr>
            <a:r>
              <a:rPr lang="en-US">
                <a:solidFill>
                  <a:srgbClr val="CFE9FE"/>
                </a:solidFill>
              </a:rPr>
              <a:t>SQL Queries</a:t>
            </a:r>
            <a:endParaRPr>
              <a:solidFill>
                <a:srgbClr val="CFE9FE"/>
              </a:solidFill>
            </a:endParaRPr>
          </a:p>
          <a:p>
            <a:pPr indent="-374650" lvl="1" marL="914400" rtl="0" algn="l">
              <a:spcBef>
                <a:spcPts val="0"/>
              </a:spcBef>
              <a:spcAft>
                <a:spcPts val="0"/>
              </a:spcAft>
              <a:buClr>
                <a:srgbClr val="CFE9FE"/>
              </a:buClr>
              <a:buSzPts val="2300"/>
              <a:buChar char="○"/>
            </a:pPr>
            <a:r>
              <a:rPr lang="en-US">
                <a:solidFill>
                  <a:srgbClr val="CFE9FE"/>
                </a:solidFill>
              </a:rPr>
              <a:t>Send Emails</a:t>
            </a:r>
            <a:endParaRPr>
              <a:solidFill>
                <a:srgbClr val="CFE9FE"/>
              </a:solidFill>
            </a:endParaRPr>
          </a:p>
          <a:p>
            <a:pPr indent="-374650" lvl="1" marL="914400" rtl="0" algn="l">
              <a:spcBef>
                <a:spcPts val="0"/>
              </a:spcBef>
              <a:spcAft>
                <a:spcPts val="0"/>
              </a:spcAft>
              <a:buClr>
                <a:srgbClr val="FFE3A2"/>
              </a:buClr>
              <a:buSzPts val="2300"/>
              <a:buChar char="○"/>
            </a:pPr>
            <a:r>
              <a:rPr lang="en-US">
                <a:solidFill>
                  <a:srgbClr val="FFE3A2"/>
                </a:solidFill>
              </a:rPr>
              <a:t>Server Side Javascript tasks (SSJS)</a:t>
            </a:r>
            <a:endParaRPr>
              <a:solidFill>
                <a:srgbClr val="FFE3A2"/>
              </a:solidFill>
            </a:endParaRPr>
          </a:p>
          <a:p>
            <a:pPr indent="-374650" lvl="1" marL="914400" rtl="0" algn="l">
              <a:spcBef>
                <a:spcPts val="0"/>
              </a:spcBef>
              <a:spcAft>
                <a:spcPts val="0"/>
              </a:spcAft>
              <a:buClr>
                <a:srgbClr val="CFE9FE"/>
              </a:buClr>
              <a:buSzPts val="2300"/>
              <a:buChar char="○"/>
            </a:pPr>
            <a:r>
              <a:rPr lang="en-US">
                <a:solidFill>
                  <a:srgbClr val="CFE9FE"/>
                </a:solidFill>
              </a:rPr>
              <a:t>Other ETL tasks</a:t>
            </a:r>
            <a:endParaRPr>
              <a:solidFill>
                <a:srgbClr val="CFE9FE"/>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85" name="Shape 1485"/>
        <p:cNvGrpSpPr/>
        <p:nvPr/>
      </p:nvGrpSpPr>
      <p:grpSpPr>
        <a:xfrm>
          <a:off x="0" y="0"/>
          <a:ext cx="0" cy="0"/>
          <a:chOff x="0" y="0"/>
          <a:chExt cx="0" cy="0"/>
        </a:xfrm>
      </p:grpSpPr>
      <p:sp>
        <p:nvSpPr>
          <p:cNvPr id="1486" name="Google Shape;1486;p160"/>
          <p:cNvSpPr txBox="1"/>
          <p:nvPr>
            <p:ph type="title"/>
          </p:nvPr>
        </p:nvSpPr>
        <p:spPr>
          <a:xfrm>
            <a:off x="576075" y="1333425"/>
            <a:ext cx="6309300" cy="6483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Server Side Javascript</a:t>
            </a:r>
            <a:endParaRPr/>
          </a:p>
        </p:txBody>
      </p:sp>
      <p:sp>
        <p:nvSpPr>
          <p:cNvPr id="1487" name="Google Shape;1487;p160"/>
          <p:cNvSpPr txBox="1"/>
          <p:nvPr>
            <p:ph idx="1" type="subTitle"/>
          </p:nvPr>
        </p:nvSpPr>
        <p:spPr>
          <a:xfrm>
            <a:off x="576075" y="2093474"/>
            <a:ext cx="6309300" cy="3705600"/>
          </a:xfrm>
          <a:prstGeom prst="rect">
            <a:avLst/>
          </a:prstGeom>
        </p:spPr>
        <p:txBody>
          <a:bodyPr anchorCtr="0" anchor="t" bIns="0" lIns="0" spcFirstLastPara="1" rIns="0" wrap="square" tIns="0">
            <a:noAutofit/>
          </a:bodyPr>
          <a:lstStyle/>
          <a:p>
            <a:pPr indent="-368300" lvl="0" marL="457200" rtl="0" algn="l">
              <a:spcBef>
                <a:spcPts val="550"/>
              </a:spcBef>
              <a:spcAft>
                <a:spcPts val="0"/>
              </a:spcAft>
              <a:buClr>
                <a:srgbClr val="CFE9FE"/>
              </a:buClr>
              <a:buSzPts val="2200"/>
              <a:buChar char="●"/>
            </a:pPr>
            <a:r>
              <a:rPr lang="en-US">
                <a:solidFill>
                  <a:srgbClr val="CFE9FE"/>
                </a:solidFill>
              </a:rPr>
              <a:t>Complete platform for scripting automation</a:t>
            </a:r>
            <a:br>
              <a:rPr lang="en-US">
                <a:solidFill>
                  <a:srgbClr val="CFE9FE"/>
                </a:solidFill>
              </a:rPr>
            </a:br>
            <a:endParaRPr>
              <a:solidFill>
                <a:srgbClr val="CFE9FE"/>
              </a:solidFill>
            </a:endParaRPr>
          </a:p>
          <a:p>
            <a:pPr indent="-368300" lvl="0" marL="457200" rtl="0" algn="l">
              <a:spcBef>
                <a:spcPts val="0"/>
              </a:spcBef>
              <a:spcAft>
                <a:spcPts val="0"/>
              </a:spcAft>
              <a:buClr>
                <a:srgbClr val="CFE9FE"/>
              </a:buClr>
              <a:buSzPts val="2200"/>
              <a:buChar char="●"/>
            </a:pPr>
            <a:r>
              <a:rPr lang="en-US">
                <a:solidFill>
                  <a:srgbClr val="CFE9FE"/>
                </a:solidFill>
              </a:rPr>
              <a:t>Runs on MC backend</a:t>
            </a:r>
            <a:br>
              <a:rPr lang="en-US">
                <a:solidFill>
                  <a:srgbClr val="CFE9FE"/>
                </a:solidFill>
              </a:rPr>
            </a:br>
            <a:endParaRPr>
              <a:solidFill>
                <a:srgbClr val="CFE9FE"/>
              </a:solidFill>
            </a:endParaRPr>
          </a:p>
          <a:p>
            <a:pPr indent="-368300" lvl="0" marL="457200" rtl="0" algn="l">
              <a:spcBef>
                <a:spcPts val="0"/>
              </a:spcBef>
              <a:spcAft>
                <a:spcPts val="0"/>
              </a:spcAft>
              <a:buClr>
                <a:srgbClr val="CFE9FE"/>
              </a:buClr>
              <a:buSzPts val="2200"/>
              <a:buChar char="●"/>
            </a:pPr>
            <a:r>
              <a:rPr lang="en-US">
                <a:solidFill>
                  <a:srgbClr val="CFE9FE"/>
                </a:solidFill>
              </a:rPr>
              <a:t>Built-in Library</a:t>
            </a:r>
            <a:endParaRPr>
              <a:solidFill>
                <a:srgbClr val="CFE9FE"/>
              </a:solidFill>
            </a:endParaRPr>
          </a:p>
          <a:p>
            <a:pPr indent="-374650" lvl="1" marL="914400" rtl="0" algn="l">
              <a:spcBef>
                <a:spcPts val="0"/>
              </a:spcBef>
              <a:spcAft>
                <a:spcPts val="0"/>
              </a:spcAft>
              <a:buClr>
                <a:srgbClr val="FFE3A2"/>
              </a:buClr>
              <a:buSzPts val="2300"/>
              <a:buChar char="○"/>
            </a:pPr>
            <a:r>
              <a:rPr lang="en-US">
                <a:solidFill>
                  <a:srgbClr val="FFE3A2"/>
                </a:solidFill>
              </a:rPr>
              <a:t>HTTP support</a:t>
            </a:r>
            <a:endParaRPr>
              <a:solidFill>
                <a:srgbClr val="FFE3A2"/>
              </a:solidFill>
            </a:endParaRPr>
          </a:p>
          <a:p>
            <a:pPr indent="-374650" lvl="1" marL="914400" rtl="0" algn="l">
              <a:spcBef>
                <a:spcPts val="0"/>
              </a:spcBef>
              <a:spcAft>
                <a:spcPts val="0"/>
              </a:spcAft>
              <a:buClr>
                <a:srgbClr val="FFE3A2"/>
              </a:buClr>
              <a:buSzPts val="2300"/>
              <a:buChar char="○"/>
            </a:pPr>
            <a:r>
              <a:rPr lang="en-US">
                <a:solidFill>
                  <a:srgbClr val="FFE3A2"/>
                </a:solidFill>
              </a:rPr>
              <a:t>Native access to MC data model</a:t>
            </a:r>
            <a:br>
              <a:rPr lang="en-US">
                <a:solidFill>
                  <a:srgbClr val="FFE3A2"/>
                </a:solidFill>
              </a:rPr>
            </a:br>
            <a:endParaRPr>
              <a:solidFill>
                <a:srgbClr val="FFE3A2"/>
              </a:solidFill>
            </a:endParaRPr>
          </a:p>
          <a:p>
            <a:pPr indent="-368300" lvl="0" marL="457200" rtl="0" algn="l">
              <a:spcBef>
                <a:spcPts val="0"/>
              </a:spcBef>
              <a:spcAft>
                <a:spcPts val="0"/>
              </a:spcAft>
              <a:buClr>
                <a:schemeClr val="lt1"/>
              </a:buClr>
              <a:buSzPts val="2200"/>
              <a:buChar char="●"/>
            </a:pPr>
            <a:r>
              <a:rPr lang="en-US">
                <a:solidFill>
                  <a:schemeClr val="lt1"/>
                </a:solidFill>
              </a:rPr>
              <a:t>Could be run on Cloud Pages</a:t>
            </a:r>
            <a:endParaRPr>
              <a:solidFill>
                <a:schemeClr val="lt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1" name="Shape 1491"/>
        <p:cNvGrpSpPr/>
        <p:nvPr/>
      </p:nvGrpSpPr>
      <p:grpSpPr>
        <a:xfrm>
          <a:off x="0" y="0"/>
          <a:ext cx="0" cy="0"/>
          <a:chOff x="0" y="0"/>
          <a:chExt cx="0" cy="0"/>
        </a:xfrm>
      </p:grpSpPr>
      <p:sp>
        <p:nvSpPr>
          <p:cNvPr id="1492" name="Google Shape;1492;p161"/>
          <p:cNvSpPr txBox="1"/>
          <p:nvPr>
            <p:ph type="title"/>
          </p:nvPr>
        </p:nvSpPr>
        <p:spPr>
          <a:xfrm>
            <a:off x="576075" y="1333426"/>
            <a:ext cx="6309300" cy="5121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GraphQL API on Salesforce</a:t>
            </a:r>
            <a:endParaRPr/>
          </a:p>
        </p:txBody>
      </p:sp>
      <p:sp>
        <p:nvSpPr>
          <p:cNvPr id="1493" name="Google Shape;1493;p161"/>
          <p:cNvSpPr txBox="1"/>
          <p:nvPr>
            <p:ph idx="1" type="subTitle"/>
          </p:nvPr>
        </p:nvSpPr>
        <p:spPr>
          <a:xfrm>
            <a:off x="576075" y="1845525"/>
            <a:ext cx="8202300" cy="4080000"/>
          </a:xfrm>
          <a:prstGeom prst="rect">
            <a:avLst/>
          </a:prstGeom>
        </p:spPr>
        <p:txBody>
          <a:bodyPr anchorCtr="0" anchor="t" bIns="0" lIns="0" spcFirstLastPara="1" rIns="0" wrap="square" tIns="0">
            <a:noAutofit/>
          </a:bodyPr>
          <a:lstStyle/>
          <a:p>
            <a:pPr indent="-368300" lvl="0" marL="457200" rtl="0" algn="l">
              <a:spcBef>
                <a:spcPts val="550"/>
              </a:spcBef>
              <a:spcAft>
                <a:spcPts val="0"/>
              </a:spcAft>
              <a:buClr>
                <a:schemeClr val="lt1"/>
              </a:buClr>
              <a:buSzPts val="2200"/>
              <a:buChar char="●"/>
            </a:pPr>
            <a:r>
              <a:rPr lang="en-US">
                <a:solidFill>
                  <a:schemeClr val="lt1"/>
                </a:solidFill>
              </a:rPr>
              <a:t>Communication pattern for sending and receiving data</a:t>
            </a:r>
            <a:br>
              <a:rPr lang="en-US">
                <a:solidFill>
                  <a:schemeClr val="lt1"/>
                </a:solidFill>
              </a:rPr>
            </a:br>
            <a:endParaRPr>
              <a:solidFill>
                <a:schemeClr val="lt1"/>
              </a:solidFill>
            </a:endParaRPr>
          </a:p>
          <a:p>
            <a:pPr indent="-368300" lvl="0" marL="457200" rtl="0" algn="l">
              <a:spcBef>
                <a:spcPts val="0"/>
              </a:spcBef>
              <a:spcAft>
                <a:spcPts val="0"/>
              </a:spcAft>
              <a:buClr>
                <a:schemeClr val="lt1"/>
              </a:buClr>
              <a:buSzPts val="2200"/>
              <a:buChar char="●"/>
            </a:pPr>
            <a:r>
              <a:rPr lang="en-US">
                <a:solidFill>
                  <a:schemeClr val="lt1"/>
                </a:solidFill>
              </a:rPr>
              <a:t>Single endpoint for interaction with the SF Platform</a:t>
            </a:r>
            <a:br>
              <a:rPr lang="en-US">
                <a:solidFill>
                  <a:schemeClr val="lt1"/>
                </a:solidFill>
              </a:rPr>
            </a:br>
            <a:endParaRPr>
              <a:solidFill>
                <a:schemeClr val="lt1"/>
              </a:solidFill>
            </a:endParaRPr>
          </a:p>
          <a:p>
            <a:pPr indent="-368300" lvl="0" marL="457200" rtl="0" algn="l">
              <a:spcBef>
                <a:spcPts val="0"/>
              </a:spcBef>
              <a:spcAft>
                <a:spcPts val="0"/>
              </a:spcAft>
              <a:buClr>
                <a:schemeClr val="lt1"/>
              </a:buClr>
              <a:buSzPts val="2200"/>
              <a:buChar char="●"/>
            </a:pPr>
            <a:r>
              <a:rPr lang="en-US">
                <a:solidFill>
                  <a:schemeClr val="lt1"/>
                </a:solidFill>
              </a:rPr>
              <a:t>Multiple (n) queries on same request</a:t>
            </a:r>
            <a:endParaRPr>
              <a:solidFill>
                <a:schemeClr val="lt1"/>
              </a:solidFill>
            </a:endParaRPr>
          </a:p>
          <a:p>
            <a:pPr indent="-374650" lvl="1" marL="914400" rtl="0" algn="l">
              <a:spcBef>
                <a:spcPts val="0"/>
              </a:spcBef>
              <a:spcAft>
                <a:spcPts val="0"/>
              </a:spcAft>
              <a:buClr>
                <a:schemeClr val="lt1"/>
              </a:buClr>
              <a:buSzPts val="2300"/>
              <a:buChar char="○"/>
            </a:pPr>
            <a:r>
              <a:rPr lang="en-US">
                <a:solidFill>
                  <a:schemeClr val="lt1"/>
                </a:solidFill>
              </a:rPr>
              <a:t>Aggregate data</a:t>
            </a:r>
            <a:endParaRPr>
              <a:solidFill>
                <a:schemeClr val="lt1"/>
              </a:solidFill>
            </a:endParaRPr>
          </a:p>
          <a:p>
            <a:pPr indent="-374650" lvl="1" marL="914400" rtl="0" algn="l">
              <a:spcBef>
                <a:spcPts val="0"/>
              </a:spcBef>
              <a:spcAft>
                <a:spcPts val="0"/>
              </a:spcAft>
              <a:buClr>
                <a:schemeClr val="lt1"/>
              </a:buClr>
              <a:buSzPts val="2300"/>
              <a:buChar char="○"/>
            </a:pPr>
            <a:r>
              <a:rPr lang="en-US">
                <a:solidFill>
                  <a:schemeClr val="lt1"/>
                </a:solidFill>
              </a:rPr>
              <a:t>Request fields</a:t>
            </a:r>
            <a:br>
              <a:rPr lang="en-US">
                <a:solidFill>
                  <a:schemeClr val="lt1"/>
                </a:solidFill>
              </a:rPr>
            </a:br>
            <a:endParaRPr>
              <a:solidFill>
                <a:schemeClr val="lt1"/>
              </a:solidFill>
            </a:endParaRPr>
          </a:p>
          <a:p>
            <a:pPr indent="-368300" lvl="0" marL="457200" rtl="0" algn="l">
              <a:spcBef>
                <a:spcPts val="0"/>
              </a:spcBef>
              <a:spcAft>
                <a:spcPts val="0"/>
              </a:spcAft>
              <a:buClr>
                <a:schemeClr val="lt1"/>
              </a:buClr>
              <a:buSzPts val="2200"/>
              <a:buChar char="●"/>
            </a:pPr>
            <a:r>
              <a:rPr lang="en-US">
                <a:solidFill>
                  <a:schemeClr val="lt1"/>
                </a:solidFill>
              </a:rPr>
              <a:t>Schema secured - UA API enforced - LWC adapter</a:t>
            </a:r>
            <a:br>
              <a:rPr lang="en-US">
                <a:solidFill>
                  <a:schemeClr val="lt1"/>
                </a:solidFill>
              </a:rPr>
            </a:br>
            <a:endParaRPr>
              <a:solidFill>
                <a:schemeClr val="lt1"/>
              </a:solidFill>
            </a:endParaRPr>
          </a:p>
          <a:p>
            <a:pPr indent="-368300" lvl="0" marL="457200" rtl="0" algn="l">
              <a:spcBef>
                <a:spcPts val="0"/>
              </a:spcBef>
              <a:spcAft>
                <a:spcPts val="0"/>
              </a:spcAft>
              <a:buClr>
                <a:schemeClr val="lt1"/>
              </a:buClr>
              <a:buSzPts val="2200"/>
              <a:buChar char="●"/>
            </a:pPr>
            <a:r>
              <a:rPr lang="en-US">
                <a:solidFill>
                  <a:schemeClr val="lt1"/>
                </a:solidFill>
              </a:rPr>
              <a:t>Mutations (winter24!)</a:t>
            </a:r>
            <a:endParaRPr>
              <a:solidFill>
                <a:schemeClr val="lt1"/>
              </a:solidFill>
            </a:endParaRPr>
          </a:p>
          <a:p>
            <a:pPr indent="0" lvl="0" marL="0" rtl="0" algn="l">
              <a:spcBef>
                <a:spcPts val="575"/>
              </a:spcBef>
              <a:spcAft>
                <a:spcPts val="575"/>
              </a:spcAft>
              <a:buNone/>
            </a:pPr>
            <a:r>
              <a:t/>
            </a:r>
            <a:endParaRPr>
              <a:solidFill>
                <a:schemeClr val="lt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7" name="Shape 1497"/>
        <p:cNvGrpSpPr/>
        <p:nvPr/>
      </p:nvGrpSpPr>
      <p:grpSpPr>
        <a:xfrm>
          <a:off x="0" y="0"/>
          <a:ext cx="0" cy="0"/>
          <a:chOff x="0" y="0"/>
          <a:chExt cx="0" cy="0"/>
        </a:xfrm>
      </p:grpSpPr>
      <p:sp>
        <p:nvSpPr>
          <p:cNvPr id="1498" name="Google Shape;1498;p162"/>
          <p:cNvSpPr txBox="1"/>
          <p:nvPr>
            <p:ph type="title"/>
          </p:nvPr>
        </p:nvSpPr>
        <p:spPr>
          <a:xfrm>
            <a:off x="576075" y="571424"/>
            <a:ext cx="10095000" cy="467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GraphQL query sample </a:t>
            </a:r>
            <a:endParaRPr/>
          </a:p>
        </p:txBody>
      </p:sp>
      <p:sp>
        <p:nvSpPr>
          <p:cNvPr id="1499" name="Google Shape;1499;p162"/>
          <p:cNvSpPr/>
          <p:nvPr/>
        </p:nvSpPr>
        <p:spPr>
          <a:xfrm>
            <a:off x="580700" y="1698400"/>
            <a:ext cx="11036700" cy="4537800"/>
          </a:xfrm>
          <a:prstGeom prst="roundRect">
            <a:avLst>
              <a:gd fmla="val 4075" name="adj"/>
            </a:avLst>
          </a:prstGeom>
          <a:solidFill>
            <a:srgbClr val="21212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62"/>
          <p:cNvSpPr txBox="1"/>
          <p:nvPr>
            <p:ph idx="2" type="subTitle"/>
          </p:nvPr>
        </p:nvSpPr>
        <p:spPr>
          <a:xfrm>
            <a:off x="576075" y="1082025"/>
            <a:ext cx="11036700" cy="59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POST -&gt;</a:t>
            </a:r>
            <a:r>
              <a:rPr lang="en-US"/>
              <a:t> https://{MyDomainName}.my.salesforce.com/services/data/v59.0</a:t>
            </a:r>
            <a:endParaRPr/>
          </a:p>
          <a:p>
            <a:pPr indent="0" lvl="0" marL="0" rtl="0" algn="l">
              <a:spcBef>
                <a:spcPts val="300"/>
              </a:spcBef>
              <a:spcAft>
                <a:spcPts val="0"/>
              </a:spcAft>
              <a:buNone/>
            </a:pPr>
            <a:r>
              <a:t/>
            </a:r>
            <a:endParaRPr/>
          </a:p>
          <a:p>
            <a:pPr indent="0" lvl="0" marL="0" rtl="0" algn="l">
              <a:spcBef>
                <a:spcPts val="300"/>
              </a:spcBef>
              <a:spcAft>
                <a:spcPts val="300"/>
              </a:spcAft>
              <a:buNone/>
            </a:pPr>
            <a:r>
              <a:t/>
            </a:r>
            <a:endParaRPr/>
          </a:p>
        </p:txBody>
      </p:sp>
      <p:pic>
        <p:nvPicPr>
          <p:cNvPr id="1501" name="Google Shape;1501;p162"/>
          <p:cNvPicPr preferRelativeResize="0"/>
          <p:nvPr/>
        </p:nvPicPr>
        <p:blipFill>
          <a:blip r:embed="rId3">
            <a:alphaModFix/>
          </a:blip>
          <a:stretch>
            <a:fillRect/>
          </a:stretch>
        </p:blipFill>
        <p:spPr>
          <a:xfrm>
            <a:off x="691022" y="1768150"/>
            <a:ext cx="2242500" cy="4227925"/>
          </a:xfrm>
          <a:prstGeom prst="rect">
            <a:avLst/>
          </a:prstGeom>
          <a:noFill/>
          <a:ln>
            <a:noFill/>
          </a:ln>
        </p:spPr>
      </p:pic>
      <p:pic>
        <p:nvPicPr>
          <p:cNvPr id="1502" name="Google Shape;1502;p162"/>
          <p:cNvPicPr preferRelativeResize="0"/>
          <p:nvPr/>
        </p:nvPicPr>
        <p:blipFill>
          <a:blip r:embed="rId4">
            <a:alphaModFix/>
          </a:blip>
          <a:stretch>
            <a:fillRect/>
          </a:stretch>
        </p:blipFill>
        <p:spPr>
          <a:xfrm>
            <a:off x="6814225" y="1862025"/>
            <a:ext cx="4595701" cy="392742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6" name="Shape 1506"/>
        <p:cNvGrpSpPr/>
        <p:nvPr/>
      </p:nvGrpSpPr>
      <p:grpSpPr>
        <a:xfrm>
          <a:off x="0" y="0"/>
          <a:ext cx="0" cy="0"/>
          <a:chOff x="0" y="0"/>
          <a:chExt cx="0" cy="0"/>
        </a:xfrm>
      </p:grpSpPr>
      <p:sp>
        <p:nvSpPr>
          <p:cNvPr id="1507" name="Google Shape;1507;p163"/>
          <p:cNvSpPr txBox="1"/>
          <p:nvPr>
            <p:ph type="title"/>
          </p:nvPr>
        </p:nvSpPr>
        <p:spPr>
          <a:xfrm>
            <a:off x="576075" y="-6730"/>
            <a:ext cx="10095000" cy="104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GraphQL API vs REST API</a:t>
            </a:r>
            <a:endParaRPr/>
          </a:p>
        </p:txBody>
      </p:sp>
      <p:sp>
        <p:nvSpPr>
          <p:cNvPr id="1508" name="Google Shape;1508;p163"/>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Capabilities</a:t>
            </a:r>
            <a:endParaRPr/>
          </a:p>
          <a:p>
            <a:pPr indent="0" lvl="0" marL="0" rtl="0" algn="l">
              <a:spcBef>
                <a:spcPts val="300"/>
              </a:spcBef>
              <a:spcAft>
                <a:spcPts val="300"/>
              </a:spcAft>
              <a:buNone/>
            </a:pPr>
            <a:r>
              <a:t/>
            </a:r>
            <a:endParaRPr/>
          </a:p>
        </p:txBody>
      </p:sp>
      <p:pic>
        <p:nvPicPr>
          <p:cNvPr id="1509" name="Google Shape;1509;p163"/>
          <p:cNvPicPr preferRelativeResize="0"/>
          <p:nvPr/>
        </p:nvPicPr>
        <p:blipFill>
          <a:blip r:embed="rId3">
            <a:alphaModFix/>
          </a:blip>
          <a:stretch>
            <a:fillRect/>
          </a:stretch>
        </p:blipFill>
        <p:spPr>
          <a:xfrm>
            <a:off x="1846213" y="1716582"/>
            <a:ext cx="8194776" cy="449441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164"/>
          <p:cNvSpPr txBox="1"/>
          <p:nvPr>
            <p:ph type="title"/>
          </p:nvPr>
        </p:nvSpPr>
        <p:spPr>
          <a:xfrm>
            <a:off x="576075" y="-6730"/>
            <a:ext cx="10095000" cy="104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Architecture</a:t>
            </a:r>
            <a:endParaRPr/>
          </a:p>
        </p:txBody>
      </p:sp>
      <p:sp>
        <p:nvSpPr>
          <p:cNvPr id="1515" name="Google Shape;1515;p164"/>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rPr lang="en-US"/>
              <a:t>Solution Flow</a:t>
            </a:r>
            <a:endParaRPr/>
          </a:p>
        </p:txBody>
      </p:sp>
      <p:pic>
        <p:nvPicPr>
          <p:cNvPr id="1516" name="Google Shape;1516;p164"/>
          <p:cNvPicPr preferRelativeResize="0"/>
          <p:nvPr/>
        </p:nvPicPr>
        <p:blipFill>
          <a:blip r:embed="rId3">
            <a:alphaModFix/>
          </a:blip>
          <a:stretch>
            <a:fillRect/>
          </a:stretch>
        </p:blipFill>
        <p:spPr>
          <a:xfrm>
            <a:off x="605800" y="1580176"/>
            <a:ext cx="10986481" cy="46027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0" name="Shape 1520"/>
        <p:cNvGrpSpPr/>
        <p:nvPr/>
      </p:nvGrpSpPr>
      <p:grpSpPr>
        <a:xfrm>
          <a:off x="0" y="0"/>
          <a:ext cx="0" cy="0"/>
          <a:chOff x="0" y="0"/>
          <a:chExt cx="0" cy="0"/>
        </a:xfrm>
      </p:grpSpPr>
      <p:sp>
        <p:nvSpPr>
          <p:cNvPr id="1521" name="Google Shape;1521;p165"/>
          <p:cNvSpPr txBox="1"/>
          <p:nvPr>
            <p:ph idx="1" type="body"/>
          </p:nvPr>
        </p:nvSpPr>
        <p:spPr>
          <a:xfrm>
            <a:off x="3410700" y="6507700"/>
            <a:ext cx="4794900" cy="1827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t/>
            </a:r>
            <a:endParaRPr/>
          </a:p>
        </p:txBody>
      </p:sp>
      <p:sp>
        <p:nvSpPr>
          <p:cNvPr id="1522" name="Google Shape;1522;p165"/>
          <p:cNvSpPr txBox="1"/>
          <p:nvPr>
            <p:ph type="title"/>
          </p:nvPr>
        </p:nvSpPr>
        <p:spPr>
          <a:xfrm>
            <a:off x="576075" y="-6730"/>
            <a:ext cx="10095000" cy="104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Architecture</a:t>
            </a:r>
            <a:endParaRPr/>
          </a:p>
        </p:txBody>
      </p:sp>
      <p:sp>
        <p:nvSpPr>
          <p:cNvPr id="1523" name="Google Shape;1523;p165"/>
          <p:cNvSpPr txBox="1"/>
          <p:nvPr>
            <p:ph idx="4" type="subTitle"/>
          </p:nvPr>
        </p:nvSpPr>
        <p:spPr>
          <a:xfrm>
            <a:off x="576075" y="1082037"/>
            <a:ext cx="10396800" cy="5943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rPr lang="en-US"/>
              <a:t>The elements</a:t>
            </a:r>
            <a:endParaRPr/>
          </a:p>
        </p:txBody>
      </p:sp>
      <p:sp>
        <p:nvSpPr>
          <p:cNvPr id="1524" name="Google Shape;1524;p165"/>
          <p:cNvSpPr txBox="1"/>
          <p:nvPr>
            <p:ph idx="2" type="body"/>
          </p:nvPr>
        </p:nvSpPr>
        <p:spPr>
          <a:xfrm>
            <a:off x="748175" y="1911100"/>
            <a:ext cx="5047800" cy="4188300"/>
          </a:xfrm>
          <a:prstGeom prst="rect">
            <a:avLst/>
          </a:prstGeom>
        </p:spPr>
        <p:txBody>
          <a:bodyPr anchorCtr="0" anchor="t" bIns="0" lIns="0" spcFirstLastPara="1" rIns="0" wrap="square" tIns="0">
            <a:noAutofit/>
          </a:bodyPr>
          <a:lstStyle/>
          <a:p>
            <a:pPr indent="-355600" lvl="0" marL="457200" rtl="0" algn="l">
              <a:lnSpc>
                <a:spcPct val="103000"/>
              </a:lnSpc>
              <a:spcBef>
                <a:spcPts val="550"/>
              </a:spcBef>
              <a:spcAft>
                <a:spcPts val="0"/>
              </a:spcAft>
              <a:buClr>
                <a:srgbClr val="444444"/>
              </a:buClr>
              <a:buSzPts val="2000"/>
              <a:buChar char="●"/>
            </a:pPr>
            <a:r>
              <a:rPr b="1" lang="en-US">
                <a:solidFill>
                  <a:srgbClr val="444444"/>
                </a:solidFill>
              </a:rPr>
              <a:t>Salesforce (Pre-release org-Winter24)</a:t>
            </a:r>
            <a:br>
              <a:rPr b="1" lang="en-US">
                <a:solidFill>
                  <a:srgbClr val="444444"/>
                </a:solidFill>
              </a:rPr>
            </a:br>
            <a:endParaRPr b="1">
              <a:solidFill>
                <a:srgbClr val="444444"/>
              </a:solidFill>
            </a:endParaRPr>
          </a:p>
          <a:p>
            <a:pPr indent="-342900" lvl="1" marL="914400" rtl="0" algn="l">
              <a:lnSpc>
                <a:spcPct val="103000"/>
              </a:lnSpc>
              <a:spcBef>
                <a:spcPts val="0"/>
              </a:spcBef>
              <a:spcAft>
                <a:spcPts val="0"/>
              </a:spcAft>
              <a:buClr>
                <a:srgbClr val="444444"/>
              </a:buClr>
              <a:buSzPts val="1800"/>
              <a:buChar char="○"/>
            </a:pPr>
            <a:r>
              <a:rPr b="1" lang="en-US">
                <a:solidFill>
                  <a:srgbClr val="444444"/>
                </a:solidFill>
              </a:rPr>
              <a:t>Connected App</a:t>
            </a:r>
            <a:r>
              <a:rPr lang="en-US">
                <a:solidFill>
                  <a:srgbClr val="444444"/>
                </a:solidFill>
              </a:rPr>
              <a:t> - (Client Credentials </a:t>
            </a:r>
            <a:r>
              <a:rPr lang="en-US">
                <a:solidFill>
                  <a:srgbClr val="444444"/>
                </a:solidFill>
              </a:rPr>
              <a:t>authentication</a:t>
            </a:r>
            <a:r>
              <a:rPr lang="en-US">
                <a:solidFill>
                  <a:srgbClr val="444444"/>
                </a:solidFill>
              </a:rPr>
              <a:t> flow)</a:t>
            </a:r>
            <a:br>
              <a:rPr lang="en-US">
                <a:solidFill>
                  <a:srgbClr val="444444"/>
                </a:solidFill>
              </a:rPr>
            </a:b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New custom Datetime field on Contact (sync time stamp)</a:t>
            </a:r>
            <a:br>
              <a:rPr lang="en-US">
                <a:solidFill>
                  <a:srgbClr val="444444"/>
                </a:solidFill>
              </a:rPr>
            </a:b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b="1" lang="en-US">
                <a:solidFill>
                  <a:schemeClr val="accent4"/>
                </a:solidFill>
              </a:rPr>
              <a:t>GraphQL query</a:t>
            </a:r>
            <a:br>
              <a:rPr lang="en-US">
                <a:solidFill>
                  <a:srgbClr val="444444"/>
                </a:solidFill>
              </a:rPr>
            </a:br>
            <a:endParaRPr>
              <a:solidFill>
                <a:srgbClr val="444444"/>
              </a:solidFill>
            </a:endParaRPr>
          </a:p>
          <a:p>
            <a:pPr indent="-342900" lvl="1" marL="914400" rtl="0" algn="l">
              <a:lnSpc>
                <a:spcPct val="103000"/>
              </a:lnSpc>
              <a:spcBef>
                <a:spcPts val="0"/>
              </a:spcBef>
              <a:spcAft>
                <a:spcPts val="0"/>
              </a:spcAft>
              <a:buClr>
                <a:schemeClr val="accent5"/>
              </a:buClr>
              <a:buSzPts val="1800"/>
              <a:buChar char="○"/>
            </a:pPr>
            <a:r>
              <a:rPr b="1" lang="en-US">
                <a:solidFill>
                  <a:schemeClr val="accent5"/>
                </a:solidFill>
              </a:rPr>
              <a:t>GraphQL Mutation (winter24)</a:t>
            </a:r>
            <a:endParaRPr b="1">
              <a:solidFill>
                <a:schemeClr val="accent5"/>
              </a:solidFill>
            </a:endParaRPr>
          </a:p>
          <a:p>
            <a:pPr indent="0" lvl="0" marL="0" rtl="0" algn="l">
              <a:lnSpc>
                <a:spcPct val="103000"/>
              </a:lnSpc>
              <a:spcBef>
                <a:spcPts val="575"/>
              </a:spcBef>
              <a:spcAft>
                <a:spcPts val="0"/>
              </a:spcAft>
              <a:buNone/>
            </a:pPr>
            <a:br>
              <a:rPr lang="en-US" sz="1800">
                <a:solidFill>
                  <a:srgbClr val="444444"/>
                </a:solidFill>
              </a:rPr>
            </a:br>
            <a:br>
              <a:rPr lang="en-US">
                <a:solidFill>
                  <a:srgbClr val="444444"/>
                </a:solidFill>
              </a:rPr>
            </a:br>
            <a:endParaRPr>
              <a:solidFill>
                <a:srgbClr val="444444"/>
              </a:solidFill>
            </a:endParaRPr>
          </a:p>
          <a:p>
            <a:pPr indent="0" lvl="0" marL="0" rtl="0" algn="l">
              <a:lnSpc>
                <a:spcPct val="103000"/>
              </a:lnSpc>
              <a:spcBef>
                <a:spcPts val="575"/>
              </a:spcBef>
              <a:spcAft>
                <a:spcPts val="0"/>
              </a:spcAft>
              <a:buNone/>
            </a:pPr>
            <a:br>
              <a:rPr b="1" lang="en-US">
                <a:solidFill>
                  <a:srgbClr val="444444"/>
                </a:solidFill>
              </a:rPr>
            </a:br>
            <a:endParaRPr b="1">
              <a:solidFill>
                <a:srgbClr val="444444"/>
              </a:solidFill>
            </a:endParaRPr>
          </a:p>
          <a:p>
            <a:pPr indent="0" lvl="0" marL="0" rtl="0" algn="l">
              <a:lnSpc>
                <a:spcPct val="103000"/>
              </a:lnSpc>
              <a:spcBef>
                <a:spcPts val="575"/>
              </a:spcBef>
              <a:spcAft>
                <a:spcPts val="0"/>
              </a:spcAft>
              <a:buNone/>
            </a:pPr>
            <a:r>
              <a:t/>
            </a:r>
            <a:endParaRPr>
              <a:solidFill>
                <a:srgbClr val="444444"/>
              </a:solidFill>
            </a:endParaRPr>
          </a:p>
          <a:p>
            <a:pPr indent="0" lvl="0" marL="0" rtl="0" algn="l">
              <a:spcBef>
                <a:spcPts val="575"/>
              </a:spcBef>
              <a:spcAft>
                <a:spcPts val="900"/>
              </a:spcAft>
              <a:buNone/>
            </a:pPr>
            <a:r>
              <a:t/>
            </a:r>
            <a:endParaRPr/>
          </a:p>
        </p:txBody>
      </p:sp>
      <p:sp>
        <p:nvSpPr>
          <p:cNvPr id="1525" name="Google Shape;1525;p165"/>
          <p:cNvSpPr txBox="1"/>
          <p:nvPr>
            <p:ph idx="3" type="body"/>
          </p:nvPr>
        </p:nvSpPr>
        <p:spPr>
          <a:xfrm>
            <a:off x="6399300" y="1911100"/>
            <a:ext cx="5047800" cy="4188300"/>
          </a:xfrm>
          <a:prstGeom prst="rect">
            <a:avLst/>
          </a:prstGeom>
        </p:spPr>
        <p:txBody>
          <a:bodyPr anchorCtr="0" anchor="t" bIns="0" lIns="0" spcFirstLastPara="1" rIns="0" wrap="square" tIns="0">
            <a:noAutofit/>
          </a:bodyPr>
          <a:lstStyle/>
          <a:p>
            <a:pPr indent="-355600" lvl="0" marL="457200" rtl="0" algn="l">
              <a:lnSpc>
                <a:spcPct val="103000"/>
              </a:lnSpc>
              <a:spcBef>
                <a:spcPts val="550"/>
              </a:spcBef>
              <a:spcAft>
                <a:spcPts val="0"/>
              </a:spcAft>
              <a:buClr>
                <a:srgbClr val="444444"/>
              </a:buClr>
              <a:buSzPts val="2000"/>
              <a:buChar char="●"/>
            </a:pPr>
            <a:r>
              <a:rPr b="1" lang="en-US">
                <a:solidFill>
                  <a:srgbClr val="444444"/>
                </a:solidFill>
              </a:rPr>
              <a:t>Marketing Cloud</a:t>
            </a:r>
            <a:br>
              <a:rPr b="1" lang="en-US">
                <a:solidFill>
                  <a:srgbClr val="444444"/>
                </a:solidFill>
              </a:rPr>
            </a:br>
            <a:endParaRPr b="1">
              <a:solidFill>
                <a:srgbClr val="444444"/>
              </a:solidFill>
            </a:endParaRPr>
          </a:p>
          <a:p>
            <a:pPr indent="-342900" lvl="1" marL="914400" rtl="0" algn="l">
              <a:lnSpc>
                <a:spcPct val="103000"/>
              </a:lnSpc>
              <a:spcBef>
                <a:spcPts val="0"/>
              </a:spcBef>
              <a:spcAft>
                <a:spcPts val="0"/>
              </a:spcAft>
              <a:buClr>
                <a:srgbClr val="444444"/>
              </a:buClr>
              <a:buSzPts val="1800"/>
              <a:buChar char="○"/>
            </a:pPr>
            <a:r>
              <a:rPr b="1" lang="en-US">
                <a:solidFill>
                  <a:srgbClr val="444444"/>
                </a:solidFill>
              </a:rPr>
              <a:t>Custom Data Extension</a:t>
            </a:r>
            <a:br>
              <a:rPr b="1" lang="en-US">
                <a:solidFill>
                  <a:srgbClr val="444444"/>
                </a:solidFill>
              </a:rPr>
            </a:br>
            <a:endParaRPr b="1">
              <a:solidFill>
                <a:srgbClr val="444444"/>
              </a:solidFill>
            </a:endParaRPr>
          </a:p>
          <a:p>
            <a:pPr indent="-342900" lvl="1" marL="914400" rtl="0" algn="l">
              <a:lnSpc>
                <a:spcPct val="103000"/>
              </a:lnSpc>
              <a:spcBef>
                <a:spcPts val="0"/>
              </a:spcBef>
              <a:spcAft>
                <a:spcPts val="0"/>
              </a:spcAft>
              <a:buClr>
                <a:srgbClr val="444444"/>
              </a:buClr>
              <a:buSzPts val="1800"/>
              <a:buChar char="○"/>
            </a:pPr>
            <a:r>
              <a:rPr b="1" lang="en-US">
                <a:solidFill>
                  <a:srgbClr val="444444"/>
                </a:solidFill>
              </a:rPr>
              <a:t>SSJS automation script activity</a:t>
            </a:r>
            <a:endParaRPr b="1">
              <a:solidFill>
                <a:srgbClr val="444444"/>
              </a:solidFill>
            </a:endParaRPr>
          </a:p>
          <a:p>
            <a:pPr indent="0" lvl="0" marL="0" rtl="0" algn="l">
              <a:spcBef>
                <a:spcPts val="575"/>
              </a:spcBef>
              <a:spcAft>
                <a:spcPts val="9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9" name="Shape 1529"/>
        <p:cNvGrpSpPr/>
        <p:nvPr/>
      </p:nvGrpSpPr>
      <p:grpSpPr>
        <a:xfrm>
          <a:off x="0" y="0"/>
          <a:ext cx="0" cy="0"/>
          <a:chOff x="0" y="0"/>
          <a:chExt cx="0" cy="0"/>
        </a:xfrm>
      </p:grpSpPr>
      <p:sp>
        <p:nvSpPr>
          <p:cNvPr id="1530" name="Google Shape;1530;p166"/>
          <p:cNvSpPr txBox="1"/>
          <p:nvPr>
            <p:ph idx="1" type="subTitle"/>
          </p:nvPr>
        </p:nvSpPr>
        <p:spPr>
          <a:xfrm>
            <a:off x="2392300" y="2618025"/>
            <a:ext cx="7706100" cy="1102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7500"/>
              <a:t>Time to DEMO!</a:t>
            </a:r>
            <a:endParaRPr sz="7500"/>
          </a:p>
          <a:p>
            <a:pPr indent="0" lvl="0" marL="0" rtl="0" algn="l">
              <a:spcBef>
                <a:spcPts val="300"/>
              </a:spcBef>
              <a:spcAft>
                <a:spcPts val="3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1405" name="Shape 1405"/>
        <p:cNvGrpSpPr/>
        <p:nvPr/>
      </p:nvGrpSpPr>
      <p:grpSpPr>
        <a:xfrm>
          <a:off x="0" y="0"/>
          <a:ext cx="0" cy="0"/>
          <a:chOff x="0" y="0"/>
          <a:chExt cx="0" cy="0"/>
        </a:xfrm>
      </p:grpSpPr>
      <p:sp>
        <p:nvSpPr>
          <p:cNvPr id="1406" name="Google Shape;1406;p149"/>
          <p:cNvSpPr txBox="1"/>
          <p:nvPr>
            <p:ph type="title"/>
          </p:nvPr>
        </p:nvSpPr>
        <p:spPr>
          <a:xfrm>
            <a:off x="576069" y="1478075"/>
            <a:ext cx="4984200" cy="24597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b="0" lang="en-US"/>
              <a:t>Consume Sales Cloud Data from Marketing Cloud with GraphQL</a:t>
            </a:r>
            <a:endParaRPr b="0"/>
          </a:p>
        </p:txBody>
      </p:sp>
      <p:sp>
        <p:nvSpPr>
          <p:cNvPr id="1407" name="Google Shape;1407;p149"/>
          <p:cNvSpPr txBox="1"/>
          <p:nvPr>
            <p:ph idx="2" type="subTitle"/>
          </p:nvPr>
        </p:nvSpPr>
        <p:spPr>
          <a:xfrm>
            <a:off x="576075" y="5321800"/>
            <a:ext cx="5518500" cy="904800"/>
          </a:xfrm>
          <a:prstGeom prst="rect">
            <a:avLst/>
          </a:prstGeom>
        </p:spPr>
        <p:txBody>
          <a:bodyPr anchorCtr="0" anchor="t" bIns="0" lIns="0" spcFirstLastPara="1" rIns="0" wrap="square" tIns="0">
            <a:noAutofit/>
          </a:bodyPr>
          <a:lstStyle/>
          <a:p>
            <a:pPr indent="0" lvl="0" marL="0" rtl="0" algn="l">
              <a:spcBef>
                <a:spcPts val="500"/>
              </a:spcBef>
              <a:spcAft>
                <a:spcPts val="600"/>
              </a:spcAft>
              <a:buNone/>
            </a:pPr>
            <a:r>
              <a:rPr b="1" lang="en-US"/>
              <a:t>Luciano Straga, Salesforce Architect</a:t>
            </a:r>
            <a:br>
              <a:rPr b="1" lang="en-US"/>
            </a:br>
            <a:r>
              <a:rPr b="1" lang="en-US"/>
              <a:t>Team International</a:t>
            </a:r>
            <a:br>
              <a:rPr lang="en-US"/>
            </a:br>
            <a:r>
              <a:rPr lang="en-US"/>
              <a:t>@stragaluciano | lucianostraga@gmail.com</a:t>
            </a:r>
            <a:br>
              <a:rPr lang="en-US"/>
            </a:br>
            <a:endParaRPr/>
          </a:p>
        </p:txBody>
      </p:sp>
      <p:pic>
        <p:nvPicPr>
          <p:cNvPr id="1408" name="Google Shape;1408;p149"/>
          <p:cNvPicPr preferRelativeResize="0"/>
          <p:nvPr/>
        </p:nvPicPr>
        <p:blipFill>
          <a:blip r:embed="rId3">
            <a:alphaModFix/>
          </a:blip>
          <a:stretch>
            <a:fillRect/>
          </a:stretch>
        </p:blipFill>
        <p:spPr>
          <a:xfrm>
            <a:off x="10411868" y="6009925"/>
            <a:ext cx="1616506" cy="66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167"/>
          <p:cNvSpPr txBox="1"/>
          <p:nvPr>
            <p:ph type="title"/>
          </p:nvPr>
        </p:nvSpPr>
        <p:spPr>
          <a:xfrm>
            <a:off x="576075" y="-6730"/>
            <a:ext cx="10095000" cy="104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Resources</a:t>
            </a:r>
            <a:endParaRPr/>
          </a:p>
        </p:txBody>
      </p:sp>
      <p:sp>
        <p:nvSpPr>
          <p:cNvPr id="1536" name="Google Shape;1536;p167"/>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rPr lang="en-US"/>
              <a:t>Git Repo -&gt; </a:t>
            </a:r>
            <a:r>
              <a:rPr b="1" lang="en-US" u="sng"/>
              <a:t>https://github.com/lucianostraga/marketing-cloud-graphql</a:t>
            </a:r>
            <a:endParaRPr b="1" u="sng"/>
          </a:p>
        </p:txBody>
      </p:sp>
      <p:pic>
        <p:nvPicPr>
          <p:cNvPr id="1537" name="Google Shape;1537;p167"/>
          <p:cNvPicPr preferRelativeResize="0"/>
          <p:nvPr/>
        </p:nvPicPr>
        <p:blipFill>
          <a:blip r:embed="rId3">
            <a:alphaModFix/>
          </a:blip>
          <a:stretch>
            <a:fillRect/>
          </a:stretch>
        </p:blipFill>
        <p:spPr>
          <a:xfrm>
            <a:off x="4245440" y="2171703"/>
            <a:ext cx="3707223" cy="370724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1" name="Shape 1541"/>
        <p:cNvGrpSpPr/>
        <p:nvPr/>
      </p:nvGrpSpPr>
      <p:grpSpPr>
        <a:xfrm>
          <a:off x="0" y="0"/>
          <a:ext cx="0" cy="0"/>
          <a:chOff x="0" y="0"/>
          <a:chExt cx="0" cy="0"/>
        </a:xfrm>
      </p:grpSpPr>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pic>
        <p:nvPicPr>
          <p:cNvPr descr="Asset 28df23-asset.pdf" id="1546" name="Google Shape;1546;p169"/>
          <p:cNvPicPr preferRelativeResize="0"/>
          <p:nvPr/>
        </p:nvPicPr>
        <p:blipFill rotWithShape="1">
          <a:blip r:embed="rId3">
            <a:alphaModFix/>
          </a:blip>
          <a:srcRect b="0" l="0" r="0" t="0"/>
          <a:stretch/>
        </p:blipFill>
        <p:spPr>
          <a:xfrm rot="1953685">
            <a:off x="9817273" y="4174900"/>
            <a:ext cx="1509944" cy="686956"/>
          </a:xfrm>
          <a:prstGeom prst="rect">
            <a:avLst/>
          </a:prstGeom>
          <a:noFill/>
          <a:ln>
            <a:noFill/>
          </a:ln>
        </p:spPr>
      </p:pic>
      <p:pic>
        <p:nvPicPr>
          <p:cNvPr descr="Image" id="1547" name="Google Shape;1547;p169"/>
          <p:cNvPicPr preferRelativeResize="0"/>
          <p:nvPr/>
        </p:nvPicPr>
        <p:blipFill rotWithShape="1">
          <a:blip r:embed="rId4">
            <a:alphaModFix/>
          </a:blip>
          <a:srcRect b="0" l="258" r="248" t="0"/>
          <a:stretch/>
        </p:blipFill>
        <p:spPr>
          <a:xfrm>
            <a:off x="8593398" y="2704009"/>
            <a:ext cx="1385530" cy="1322551"/>
          </a:xfrm>
          <a:prstGeom prst="rect">
            <a:avLst/>
          </a:prstGeom>
          <a:noFill/>
          <a:ln>
            <a:noFill/>
          </a:ln>
        </p:spPr>
      </p:pic>
      <p:pic>
        <p:nvPicPr>
          <p:cNvPr descr="Image" id="1548" name="Google Shape;1548;p169"/>
          <p:cNvPicPr preferRelativeResize="0"/>
          <p:nvPr/>
        </p:nvPicPr>
        <p:blipFill rotWithShape="1">
          <a:blip r:embed="rId4">
            <a:alphaModFix/>
          </a:blip>
          <a:srcRect b="0" l="258" r="248" t="0"/>
          <a:stretch/>
        </p:blipFill>
        <p:spPr>
          <a:xfrm>
            <a:off x="6515699" y="605971"/>
            <a:ext cx="1385530" cy="1322552"/>
          </a:xfrm>
          <a:prstGeom prst="rect">
            <a:avLst/>
          </a:prstGeom>
          <a:noFill/>
          <a:ln>
            <a:noFill/>
          </a:ln>
        </p:spPr>
      </p:pic>
      <p:pic>
        <p:nvPicPr>
          <p:cNvPr descr="Asset 28df23-asset.pdf" id="1549" name="Google Shape;1549;p169"/>
          <p:cNvPicPr preferRelativeResize="0"/>
          <p:nvPr/>
        </p:nvPicPr>
        <p:blipFill rotWithShape="1">
          <a:blip r:embed="rId3">
            <a:alphaModFix/>
          </a:blip>
          <a:srcRect b="0" l="0" r="0" t="0"/>
          <a:stretch/>
        </p:blipFill>
        <p:spPr>
          <a:xfrm rot="-4684714">
            <a:off x="22954" y="398771"/>
            <a:ext cx="1656252" cy="753519"/>
          </a:xfrm>
          <a:prstGeom prst="rect">
            <a:avLst/>
          </a:prstGeom>
          <a:noFill/>
          <a:ln>
            <a:noFill/>
          </a:ln>
        </p:spPr>
      </p:pic>
      <p:pic>
        <p:nvPicPr>
          <p:cNvPr descr="Image" id="1550" name="Google Shape;1550;p169"/>
          <p:cNvPicPr preferRelativeResize="0"/>
          <p:nvPr/>
        </p:nvPicPr>
        <p:blipFill rotWithShape="1">
          <a:blip r:embed="rId5">
            <a:alphaModFix/>
          </a:blip>
          <a:srcRect b="0" l="238" r="228" t="0"/>
          <a:stretch/>
        </p:blipFill>
        <p:spPr>
          <a:xfrm>
            <a:off x="3207373" y="955184"/>
            <a:ext cx="1262528" cy="1204703"/>
          </a:xfrm>
          <a:prstGeom prst="rect">
            <a:avLst/>
          </a:prstGeom>
          <a:noFill/>
          <a:ln>
            <a:noFill/>
          </a:ln>
        </p:spPr>
      </p:pic>
      <p:pic>
        <p:nvPicPr>
          <p:cNvPr descr="Dot-Shape-Blue.png" id="1551" name="Google Shape;1551;p169"/>
          <p:cNvPicPr preferRelativeResize="0"/>
          <p:nvPr/>
        </p:nvPicPr>
        <p:blipFill rotWithShape="1">
          <a:blip r:embed="rId6">
            <a:alphaModFix amt="70000"/>
          </a:blip>
          <a:srcRect b="26733" l="26890" r="31244" t="12063"/>
          <a:stretch/>
        </p:blipFill>
        <p:spPr>
          <a:xfrm>
            <a:off x="423219" y="-473026"/>
            <a:ext cx="2925180" cy="2856781"/>
          </a:xfrm>
          <a:custGeom>
            <a:rect b="b" l="l" r="r" t="t"/>
            <a:pathLst>
              <a:path extrusionOk="0" h="21484" w="21600">
                <a:moveTo>
                  <a:pt x="10587" y="2"/>
                </a:moveTo>
                <a:cubicBezTo>
                  <a:pt x="4515" y="121"/>
                  <a:pt x="0" y="4976"/>
                  <a:pt x="0" y="10957"/>
                </a:cubicBezTo>
                <a:lnTo>
                  <a:pt x="0" y="16048"/>
                </a:lnTo>
                <a:cubicBezTo>
                  <a:pt x="0" y="19049"/>
                  <a:pt x="2400" y="21484"/>
                  <a:pt x="5357" y="21484"/>
                </a:cubicBezTo>
                <a:lnTo>
                  <a:pt x="16238" y="21484"/>
                </a:lnTo>
                <a:cubicBezTo>
                  <a:pt x="19196" y="21484"/>
                  <a:pt x="21594" y="19049"/>
                  <a:pt x="21594" y="16048"/>
                </a:cubicBezTo>
                <a:lnTo>
                  <a:pt x="21600" y="16048"/>
                </a:lnTo>
                <a:lnTo>
                  <a:pt x="21600" y="11132"/>
                </a:lnTo>
                <a:cubicBezTo>
                  <a:pt x="21600" y="4965"/>
                  <a:pt x="16659" y="-116"/>
                  <a:pt x="10587" y="2"/>
                </a:cubicBezTo>
                <a:close/>
              </a:path>
            </a:pathLst>
          </a:custGeom>
          <a:noFill/>
          <a:ln>
            <a:noFill/>
          </a:ln>
        </p:spPr>
      </p:pic>
      <p:pic>
        <p:nvPicPr>
          <p:cNvPr descr="DF22-220921-MR200935.png" id="1552" name="Google Shape;1552;p169"/>
          <p:cNvPicPr preferRelativeResize="0"/>
          <p:nvPr/>
        </p:nvPicPr>
        <p:blipFill rotWithShape="1">
          <a:blip r:embed="rId7">
            <a:alphaModFix/>
          </a:blip>
          <a:srcRect b="0" l="204" r="31531" t="0"/>
          <a:stretch/>
        </p:blipFill>
        <p:spPr>
          <a:xfrm flipH="1">
            <a:off x="548923" y="-340643"/>
            <a:ext cx="2673810" cy="2611326"/>
          </a:xfrm>
          <a:custGeom>
            <a:rect b="b" l="l" r="r" t="t"/>
            <a:pathLst>
              <a:path extrusionOk="0" h="21484" w="21600">
                <a:moveTo>
                  <a:pt x="10587" y="2"/>
                </a:moveTo>
                <a:cubicBezTo>
                  <a:pt x="4515" y="121"/>
                  <a:pt x="0" y="4976"/>
                  <a:pt x="0" y="10957"/>
                </a:cubicBezTo>
                <a:lnTo>
                  <a:pt x="0" y="16047"/>
                </a:lnTo>
                <a:cubicBezTo>
                  <a:pt x="0" y="19049"/>
                  <a:pt x="2400" y="21484"/>
                  <a:pt x="5358" y="21484"/>
                </a:cubicBezTo>
                <a:lnTo>
                  <a:pt x="16238" y="21484"/>
                </a:lnTo>
                <a:cubicBezTo>
                  <a:pt x="19195" y="21484"/>
                  <a:pt x="21595" y="19049"/>
                  <a:pt x="21595" y="16047"/>
                </a:cubicBezTo>
                <a:lnTo>
                  <a:pt x="21600" y="16047"/>
                </a:lnTo>
                <a:lnTo>
                  <a:pt x="21600" y="11132"/>
                </a:lnTo>
                <a:cubicBezTo>
                  <a:pt x="21600" y="4965"/>
                  <a:pt x="16659" y="-116"/>
                  <a:pt x="10587" y="2"/>
                </a:cubicBezTo>
                <a:close/>
              </a:path>
            </a:pathLst>
          </a:custGeom>
          <a:noFill/>
          <a:ln>
            <a:noFill/>
          </a:ln>
        </p:spPr>
      </p:pic>
      <p:pic>
        <p:nvPicPr>
          <p:cNvPr descr="Dot-Shape-Blue.png" id="1553" name="Google Shape;1553;p169"/>
          <p:cNvPicPr preferRelativeResize="0"/>
          <p:nvPr/>
        </p:nvPicPr>
        <p:blipFill rotWithShape="1">
          <a:blip r:embed="rId6">
            <a:alphaModFix amt="70000"/>
          </a:blip>
          <a:srcRect b="2283" l="0" r="56576" t="37475"/>
          <a:stretch/>
        </p:blipFill>
        <p:spPr>
          <a:xfrm>
            <a:off x="8225448" y="-557569"/>
            <a:ext cx="3545266" cy="3286548"/>
          </a:xfrm>
          <a:custGeom>
            <a:rect b="b" l="l" r="r" t="t"/>
            <a:pathLst>
              <a:path extrusionOk="0" h="21600" w="20630">
                <a:moveTo>
                  <a:pt x="10190" y="0"/>
                </a:moveTo>
                <a:cubicBezTo>
                  <a:pt x="8878" y="0"/>
                  <a:pt x="7567" y="733"/>
                  <a:pt x="6817" y="2200"/>
                </a:cubicBezTo>
                <a:lnTo>
                  <a:pt x="6812" y="2200"/>
                </a:lnTo>
                <a:lnTo>
                  <a:pt x="276" y="14997"/>
                </a:lnTo>
                <a:cubicBezTo>
                  <a:pt x="163" y="15217"/>
                  <a:pt x="76" y="15442"/>
                  <a:pt x="0" y="15669"/>
                </a:cubicBezTo>
                <a:lnTo>
                  <a:pt x="0" y="18723"/>
                </a:lnTo>
                <a:cubicBezTo>
                  <a:pt x="537" y="20347"/>
                  <a:pt x="1899" y="21600"/>
                  <a:pt x="3651" y="21600"/>
                </a:cubicBezTo>
                <a:lnTo>
                  <a:pt x="16728" y="21600"/>
                </a:lnTo>
                <a:cubicBezTo>
                  <a:pt x="19725" y="21600"/>
                  <a:pt x="21600" y="17931"/>
                  <a:pt x="20103" y="14997"/>
                </a:cubicBezTo>
                <a:lnTo>
                  <a:pt x="13563" y="2200"/>
                </a:lnTo>
                <a:cubicBezTo>
                  <a:pt x="12812" y="733"/>
                  <a:pt x="11501" y="0"/>
                  <a:pt x="10190" y="0"/>
                </a:cubicBezTo>
                <a:close/>
              </a:path>
            </a:pathLst>
          </a:custGeom>
          <a:noFill/>
          <a:ln>
            <a:noFill/>
          </a:ln>
        </p:spPr>
      </p:pic>
      <p:pic>
        <p:nvPicPr>
          <p:cNvPr descr="Asset 2df23-asset.pdf" id="1554" name="Google Shape;1554;p169"/>
          <p:cNvPicPr preferRelativeResize="0"/>
          <p:nvPr/>
        </p:nvPicPr>
        <p:blipFill rotWithShape="1">
          <a:blip r:embed="rId8">
            <a:alphaModFix/>
          </a:blip>
          <a:srcRect b="0" l="0" r="0" t="0"/>
          <a:stretch/>
        </p:blipFill>
        <p:spPr>
          <a:xfrm rot="2700000">
            <a:off x="9635119" y="-29698"/>
            <a:ext cx="2018607" cy="931007"/>
          </a:xfrm>
          <a:prstGeom prst="rect">
            <a:avLst/>
          </a:prstGeom>
          <a:noFill/>
          <a:ln>
            <a:noFill/>
          </a:ln>
        </p:spPr>
      </p:pic>
      <p:pic>
        <p:nvPicPr>
          <p:cNvPr descr="DF22-220922-JR1_5169.png" id="1555" name="Google Shape;1555;p169"/>
          <p:cNvPicPr preferRelativeResize="0"/>
          <p:nvPr/>
        </p:nvPicPr>
        <p:blipFill rotWithShape="1">
          <a:blip r:embed="rId9">
            <a:alphaModFix/>
          </a:blip>
          <a:srcRect b="18447" l="25018" r="12714" t="0"/>
          <a:stretch/>
        </p:blipFill>
        <p:spPr>
          <a:xfrm>
            <a:off x="8354933" y="-210234"/>
            <a:ext cx="3286304" cy="2870208"/>
          </a:xfrm>
          <a:custGeom>
            <a:rect b="b" l="l" r="r" t="t"/>
            <a:pathLst>
              <a:path extrusionOk="0" h="21600" w="19761">
                <a:moveTo>
                  <a:pt x="7547" y="0"/>
                </a:moveTo>
                <a:cubicBezTo>
                  <a:pt x="7217" y="339"/>
                  <a:pt x="6923" y="753"/>
                  <a:pt x="6689" y="1259"/>
                </a:cubicBezTo>
                <a:lnTo>
                  <a:pt x="6686" y="1259"/>
                </a:lnTo>
                <a:lnTo>
                  <a:pt x="500" y="14677"/>
                </a:lnTo>
                <a:cubicBezTo>
                  <a:pt x="-920" y="17754"/>
                  <a:pt x="855" y="21600"/>
                  <a:pt x="3695" y="21600"/>
                </a:cubicBezTo>
                <a:lnTo>
                  <a:pt x="16069" y="21600"/>
                </a:lnTo>
                <a:cubicBezTo>
                  <a:pt x="18905" y="21600"/>
                  <a:pt x="20680" y="17754"/>
                  <a:pt x="19264" y="14677"/>
                </a:cubicBezTo>
                <a:lnTo>
                  <a:pt x="13074" y="1259"/>
                </a:lnTo>
                <a:cubicBezTo>
                  <a:pt x="12840" y="753"/>
                  <a:pt x="12545" y="339"/>
                  <a:pt x="12216" y="0"/>
                </a:cubicBezTo>
                <a:lnTo>
                  <a:pt x="7547" y="0"/>
                </a:lnTo>
                <a:close/>
              </a:path>
            </a:pathLst>
          </a:custGeom>
          <a:noFill/>
          <a:ln>
            <a:noFill/>
          </a:ln>
        </p:spPr>
      </p:pic>
      <p:grpSp>
        <p:nvGrpSpPr>
          <p:cNvPr id="1556" name="Google Shape;1556;p169"/>
          <p:cNvGrpSpPr/>
          <p:nvPr/>
        </p:nvGrpSpPr>
        <p:grpSpPr>
          <a:xfrm flipH="1">
            <a:off x="4669759" y="3816838"/>
            <a:ext cx="3675419" cy="3678522"/>
            <a:chOff x="-1029055" y="-1033917"/>
            <a:chExt cx="7352308" cy="7357045"/>
          </a:xfrm>
        </p:grpSpPr>
        <p:pic>
          <p:nvPicPr>
            <p:cNvPr descr="Dot-Shape-Blue.png" id="1557" name="Google Shape;1557;p169"/>
            <p:cNvPicPr preferRelativeResize="0"/>
            <p:nvPr/>
          </p:nvPicPr>
          <p:blipFill rotWithShape="1">
            <a:blip r:embed="rId6">
              <a:alphaModFix amt="70000"/>
            </a:blip>
            <a:srcRect b="22429" l="27737" r="31376" t="16370"/>
            <a:stretch/>
          </p:blipFill>
          <p:spPr>
            <a:xfrm flipH="1">
              <a:off x="46" y="0"/>
              <a:ext cx="6323207" cy="6323128"/>
            </a:xfrm>
            <a:custGeom>
              <a:rect b="b" l="l" r="r" t="t"/>
              <a:pathLst>
                <a:path extrusionOk="0" h="20595" w="19679">
                  <a:moveTo>
                    <a:pt x="9839" y="0"/>
                  </a:moveTo>
                  <a:cubicBezTo>
                    <a:pt x="7321"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7" y="0"/>
                    <a:pt x="9839" y="0"/>
                  </a:cubicBezTo>
                  <a:close/>
                </a:path>
              </a:pathLst>
            </a:custGeom>
            <a:noFill/>
            <a:ln>
              <a:noFill/>
            </a:ln>
          </p:spPr>
        </p:pic>
        <p:pic>
          <p:nvPicPr>
            <p:cNvPr descr="Asset 29df23-asset.pdf" id="1558" name="Google Shape;1558;p169"/>
            <p:cNvPicPr preferRelativeResize="0"/>
            <p:nvPr/>
          </p:nvPicPr>
          <p:blipFill rotWithShape="1">
            <a:blip r:embed="rId10">
              <a:alphaModFix/>
            </a:blip>
            <a:srcRect b="0" l="0" r="0" t="0"/>
            <a:stretch/>
          </p:blipFill>
          <p:spPr>
            <a:xfrm flipH="1" rot="-2502129">
              <a:off x="-836691" y="125304"/>
              <a:ext cx="4334047" cy="2229085"/>
            </a:xfrm>
            <a:prstGeom prst="rect">
              <a:avLst/>
            </a:prstGeom>
            <a:noFill/>
            <a:ln>
              <a:noFill/>
            </a:ln>
          </p:spPr>
        </p:pic>
        <p:pic>
          <p:nvPicPr>
            <p:cNvPr descr="DF22-220920-EL2_3463.png" id="1559" name="Google Shape;1559;p169"/>
            <p:cNvPicPr preferRelativeResize="0"/>
            <p:nvPr/>
          </p:nvPicPr>
          <p:blipFill rotWithShape="1">
            <a:blip r:embed="rId11">
              <a:alphaModFix/>
            </a:blip>
            <a:srcRect b="0" l="19789" r="8272" t="1048"/>
            <a:stretch/>
          </p:blipFill>
          <p:spPr>
            <a:xfrm flipH="1" rot="-247312">
              <a:off x="254565" y="272723"/>
              <a:ext cx="5779331" cy="5299713"/>
            </a:xfrm>
            <a:custGeom>
              <a:rect b="b" l="l" r="r" t="t"/>
              <a:pathLst>
                <a:path extrusionOk="0" h="21416" w="19328">
                  <a:moveTo>
                    <a:pt x="8969" y="31"/>
                  </a:moveTo>
                  <a:cubicBezTo>
                    <a:pt x="6502" y="246"/>
                    <a:pt x="4103" y="1597"/>
                    <a:pt x="2357" y="4034"/>
                  </a:cubicBezTo>
                  <a:cubicBezTo>
                    <a:pt x="-1136" y="8910"/>
                    <a:pt x="-696" y="16284"/>
                    <a:pt x="3339" y="20504"/>
                  </a:cubicBezTo>
                  <a:cubicBezTo>
                    <a:pt x="3660" y="20840"/>
                    <a:pt x="3995" y="21140"/>
                    <a:pt x="4340" y="21416"/>
                  </a:cubicBezTo>
                  <a:lnTo>
                    <a:pt x="14992" y="21416"/>
                  </a:lnTo>
                  <a:cubicBezTo>
                    <a:pt x="15711" y="20841"/>
                    <a:pt x="16380" y="20143"/>
                    <a:pt x="16971" y="19318"/>
                  </a:cubicBezTo>
                  <a:cubicBezTo>
                    <a:pt x="20464" y="14442"/>
                    <a:pt x="20024" y="7067"/>
                    <a:pt x="15989" y="2847"/>
                  </a:cubicBezTo>
                  <a:cubicBezTo>
                    <a:pt x="13971" y="737"/>
                    <a:pt x="11435" y="-184"/>
                    <a:pt x="8969" y="31"/>
                  </a:cubicBezTo>
                  <a:close/>
                </a:path>
              </a:pathLst>
            </a:custGeom>
            <a:noFill/>
            <a:ln>
              <a:noFill/>
            </a:ln>
          </p:spPr>
        </p:pic>
      </p:grpSp>
      <p:pic>
        <p:nvPicPr>
          <p:cNvPr descr="Dot-Shape-Blue.png" id="1560" name="Google Shape;1560;p169"/>
          <p:cNvPicPr preferRelativeResize="0"/>
          <p:nvPr/>
        </p:nvPicPr>
        <p:blipFill rotWithShape="1">
          <a:blip r:embed="rId6">
            <a:alphaModFix amt="70000"/>
          </a:blip>
          <a:srcRect b="28679" l="32823" r="26289" t="10116"/>
          <a:stretch/>
        </p:blipFill>
        <p:spPr>
          <a:xfrm rot="10800000">
            <a:off x="4666000" y="-919514"/>
            <a:ext cx="3057772" cy="3058563"/>
          </a:xfrm>
          <a:custGeom>
            <a:rect b="b" l="l" r="r" t="t"/>
            <a:pathLst>
              <a:path extrusionOk="0" h="20595" w="19679">
                <a:moveTo>
                  <a:pt x="9838" y="0"/>
                </a:moveTo>
                <a:cubicBezTo>
                  <a:pt x="7320" y="0"/>
                  <a:pt x="4803" y="1005"/>
                  <a:pt x="2881" y="3016"/>
                </a:cubicBezTo>
                <a:cubicBezTo>
                  <a:pt x="-961" y="7037"/>
                  <a:pt x="-961" y="13557"/>
                  <a:pt x="2881" y="17579"/>
                </a:cubicBezTo>
                <a:cubicBezTo>
                  <a:pt x="6724" y="21600"/>
                  <a:pt x="12954" y="21600"/>
                  <a:pt x="16797" y="17579"/>
                </a:cubicBezTo>
                <a:cubicBezTo>
                  <a:pt x="20639" y="13557"/>
                  <a:pt x="20639" y="7037"/>
                  <a:pt x="16797" y="3016"/>
                </a:cubicBezTo>
                <a:cubicBezTo>
                  <a:pt x="14875" y="1005"/>
                  <a:pt x="12356" y="0"/>
                  <a:pt x="9838" y="0"/>
                </a:cubicBezTo>
                <a:close/>
              </a:path>
            </a:pathLst>
          </a:custGeom>
          <a:noFill/>
          <a:ln>
            <a:noFill/>
          </a:ln>
        </p:spPr>
      </p:pic>
      <p:pic>
        <p:nvPicPr>
          <p:cNvPr descr="DF22-220920-JM2_8630.png" id="1561" name="Google Shape;1561;p169"/>
          <p:cNvPicPr preferRelativeResize="0"/>
          <p:nvPr/>
        </p:nvPicPr>
        <p:blipFill rotWithShape="1">
          <a:blip r:embed="rId12">
            <a:alphaModFix/>
          </a:blip>
          <a:srcRect b="1787" l="14137" r="14137" t="0"/>
          <a:stretch/>
        </p:blipFill>
        <p:spPr>
          <a:xfrm>
            <a:off x="4797622" y="-544352"/>
            <a:ext cx="2794418" cy="2551672"/>
          </a:xfrm>
          <a:custGeom>
            <a:rect b="b" l="l" r="r" t="t"/>
            <a:pathLst>
              <a:path extrusionOk="0" h="20504" w="19679">
                <a:moveTo>
                  <a:pt x="4291" y="0"/>
                </a:moveTo>
                <a:cubicBezTo>
                  <a:pt x="3795" y="387"/>
                  <a:pt x="3322" y="830"/>
                  <a:pt x="2882" y="1333"/>
                </a:cubicBezTo>
                <a:cubicBezTo>
                  <a:pt x="-961" y="5719"/>
                  <a:pt x="-961" y="12829"/>
                  <a:pt x="2882" y="17214"/>
                </a:cubicBezTo>
                <a:cubicBezTo>
                  <a:pt x="6724" y="21600"/>
                  <a:pt x="12954" y="21600"/>
                  <a:pt x="16796" y="17214"/>
                </a:cubicBezTo>
                <a:cubicBezTo>
                  <a:pt x="20639" y="12829"/>
                  <a:pt x="20639" y="5719"/>
                  <a:pt x="16796" y="1333"/>
                </a:cubicBezTo>
                <a:cubicBezTo>
                  <a:pt x="16356" y="830"/>
                  <a:pt x="15883" y="388"/>
                  <a:pt x="15387" y="0"/>
                </a:cubicBezTo>
                <a:lnTo>
                  <a:pt x="4291" y="0"/>
                </a:lnTo>
                <a:close/>
              </a:path>
            </a:pathLst>
          </a:custGeom>
          <a:noFill/>
          <a:ln>
            <a:noFill/>
          </a:ln>
        </p:spPr>
      </p:pic>
      <p:pic>
        <p:nvPicPr>
          <p:cNvPr descr="Dot-Shape-Blue.png" id="1562" name="Google Shape;1562;p169"/>
          <p:cNvPicPr preferRelativeResize="0"/>
          <p:nvPr/>
        </p:nvPicPr>
        <p:blipFill rotWithShape="1">
          <a:blip r:embed="rId6">
            <a:alphaModFix amt="70000"/>
          </a:blip>
          <a:srcRect b="19800" l="27895" r="35763" t="19794"/>
          <a:stretch/>
        </p:blipFill>
        <p:spPr>
          <a:xfrm rot="10800000">
            <a:off x="8671408" y="3637410"/>
            <a:ext cx="2799792" cy="3109746"/>
          </a:xfrm>
          <a:custGeom>
            <a:rect b="b" l="l" r="r" t="t"/>
            <a:pathLst>
              <a:path extrusionOk="0" h="21478" w="21600">
                <a:moveTo>
                  <a:pt x="10801" y="0"/>
                </a:moveTo>
                <a:cubicBezTo>
                  <a:pt x="10273" y="0"/>
                  <a:pt x="9745" y="122"/>
                  <a:pt x="9270" y="367"/>
                </a:cubicBezTo>
                <a:lnTo>
                  <a:pt x="1531" y="4366"/>
                </a:lnTo>
                <a:cubicBezTo>
                  <a:pt x="581" y="4857"/>
                  <a:pt x="0" y="5759"/>
                  <a:pt x="0" y="6739"/>
                </a:cubicBezTo>
                <a:lnTo>
                  <a:pt x="0" y="14740"/>
                </a:lnTo>
                <a:cubicBezTo>
                  <a:pt x="0" y="15720"/>
                  <a:pt x="581" y="16622"/>
                  <a:pt x="1531" y="17112"/>
                </a:cubicBezTo>
                <a:lnTo>
                  <a:pt x="9270" y="21110"/>
                </a:lnTo>
                <a:cubicBezTo>
                  <a:pt x="10220" y="21600"/>
                  <a:pt x="11382" y="21600"/>
                  <a:pt x="12331" y="21110"/>
                </a:cubicBezTo>
                <a:lnTo>
                  <a:pt x="20069" y="17112"/>
                </a:lnTo>
                <a:cubicBezTo>
                  <a:pt x="21019" y="16622"/>
                  <a:pt x="21600" y="15720"/>
                  <a:pt x="21600" y="14740"/>
                </a:cubicBezTo>
                <a:lnTo>
                  <a:pt x="21600" y="6739"/>
                </a:lnTo>
                <a:cubicBezTo>
                  <a:pt x="21600" y="5759"/>
                  <a:pt x="21019" y="4857"/>
                  <a:pt x="20069" y="4366"/>
                </a:cubicBezTo>
                <a:lnTo>
                  <a:pt x="12331" y="367"/>
                </a:lnTo>
                <a:cubicBezTo>
                  <a:pt x="11857" y="122"/>
                  <a:pt x="11329" y="0"/>
                  <a:pt x="10801" y="0"/>
                </a:cubicBezTo>
                <a:close/>
              </a:path>
            </a:pathLst>
          </a:custGeom>
          <a:noFill/>
          <a:ln>
            <a:noFill/>
          </a:ln>
        </p:spPr>
      </p:pic>
      <p:pic>
        <p:nvPicPr>
          <p:cNvPr descr="DF22-220921-JA2_3042.png" id="1563" name="Google Shape;1563;p169"/>
          <p:cNvPicPr preferRelativeResize="0"/>
          <p:nvPr/>
        </p:nvPicPr>
        <p:blipFill rotWithShape="1">
          <a:blip r:embed="rId13">
            <a:alphaModFix/>
          </a:blip>
          <a:srcRect b="5466" l="0" r="38841" t="442"/>
          <a:stretch/>
        </p:blipFill>
        <p:spPr>
          <a:xfrm flipH="1" rot="697552">
            <a:off x="8705117" y="3824461"/>
            <a:ext cx="2725801" cy="2796409"/>
          </a:xfrm>
          <a:custGeom>
            <a:rect b="b" l="l" r="r" t="t"/>
            <a:pathLst>
              <a:path extrusionOk="0" h="21390" w="21453">
                <a:moveTo>
                  <a:pt x="12952" y="56"/>
                </a:moveTo>
                <a:cubicBezTo>
                  <a:pt x="12470" y="-40"/>
                  <a:pt x="11963" y="-15"/>
                  <a:pt x="11478" y="141"/>
                </a:cubicBezTo>
                <a:lnTo>
                  <a:pt x="3577" y="2690"/>
                </a:lnTo>
                <a:cubicBezTo>
                  <a:pt x="2608" y="3002"/>
                  <a:pt x="1889" y="3790"/>
                  <a:pt x="1684" y="4761"/>
                </a:cubicBezTo>
                <a:lnTo>
                  <a:pt x="7" y="12687"/>
                </a:lnTo>
                <a:cubicBezTo>
                  <a:pt x="3" y="12702"/>
                  <a:pt x="3" y="12718"/>
                  <a:pt x="0" y="12734"/>
                </a:cubicBezTo>
                <a:lnTo>
                  <a:pt x="1" y="13770"/>
                </a:lnTo>
                <a:cubicBezTo>
                  <a:pt x="1" y="13771"/>
                  <a:pt x="0" y="13771"/>
                  <a:pt x="0" y="13772"/>
                </a:cubicBezTo>
                <a:cubicBezTo>
                  <a:pt x="117" y="14360"/>
                  <a:pt x="428" y="14905"/>
                  <a:pt x="906" y="15317"/>
                </a:cubicBezTo>
                <a:lnTo>
                  <a:pt x="7130" y="20689"/>
                </a:lnTo>
                <a:cubicBezTo>
                  <a:pt x="7894" y="21348"/>
                  <a:pt x="8954" y="21560"/>
                  <a:pt x="9923" y="21248"/>
                </a:cubicBezTo>
                <a:lnTo>
                  <a:pt x="17824" y="18699"/>
                </a:lnTo>
                <a:cubicBezTo>
                  <a:pt x="18793" y="18387"/>
                  <a:pt x="19512" y="17599"/>
                  <a:pt x="19718" y="16628"/>
                </a:cubicBezTo>
                <a:lnTo>
                  <a:pt x="21395" y="8702"/>
                </a:lnTo>
                <a:cubicBezTo>
                  <a:pt x="21600" y="7731"/>
                  <a:pt x="21259" y="6731"/>
                  <a:pt x="20496" y="6073"/>
                </a:cubicBezTo>
                <a:lnTo>
                  <a:pt x="14271" y="700"/>
                </a:lnTo>
                <a:cubicBezTo>
                  <a:pt x="13889" y="370"/>
                  <a:pt x="13433" y="153"/>
                  <a:pt x="12952" y="56"/>
                </a:cubicBezTo>
                <a:close/>
              </a:path>
            </a:pathLst>
          </a:custGeom>
          <a:noFill/>
          <a:ln>
            <a:noFill/>
          </a:ln>
        </p:spPr>
      </p:pic>
      <p:pic>
        <p:nvPicPr>
          <p:cNvPr descr="Group 63232.pdf" id="1564" name="Google Shape;1564;p169"/>
          <p:cNvPicPr preferRelativeResize="0"/>
          <p:nvPr/>
        </p:nvPicPr>
        <p:blipFill rotWithShape="1">
          <a:blip r:embed="rId14">
            <a:alphaModFix/>
          </a:blip>
          <a:srcRect b="0" l="0" r="0" t="0"/>
          <a:stretch/>
        </p:blipFill>
        <p:spPr>
          <a:xfrm>
            <a:off x="10391879" y="5563244"/>
            <a:ext cx="1137080" cy="1137079"/>
          </a:xfrm>
          <a:prstGeom prst="rect">
            <a:avLst/>
          </a:prstGeom>
          <a:noFill/>
          <a:ln>
            <a:noFill/>
          </a:ln>
        </p:spPr>
      </p:pic>
      <p:pic>
        <p:nvPicPr>
          <p:cNvPr descr="Group 63233.pdf" id="1565" name="Google Shape;1565;p169"/>
          <p:cNvPicPr preferRelativeResize="0"/>
          <p:nvPr/>
        </p:nvPicPr>
        <p:blipFill rotWithShape="1">
          <a:blip r:embed="rId15">
            <a:alphaModFix/>
          </a:blip>
          <a:srcRect b="0" l="0" r="0" t="0"/>
          <a:stretch/>
        </p:blipFill>
        <p:spPr>
          <a:xfrm>
            <a:off x="2714796" y="494001"/>
            <a:ext cx="1172246" cy="1133605"/>
          </a:xfrm>
          <a:prstGeom prst="rect">
            <a:avLst/>
          </a:prstGeom>
          <a:noFill/>
          <a:ln>
            <a:noFill/>
          </a:ln>
        </p:spPr>
      </p:pic>
      <p:pic>
        <p:nvPicPr>
          <p:cNvPr descr="Group 63231.pdf" id="1566" name="Google Shape;1566;p169"/>
          <p:cNvPicPr preferRelativeResize="0"/>
          <p:nvPr/>
        </p:nvPicPr>
        <p:blipFill rotWithShape="1">
          <a:blip r:embed="rId16">
            <a:alphaModFix/>
          </a:blip>
          <a:srcRect b="0" l="0" r="0" t="0"/>
          <a:stretch/>
        </p:blipFill>
        <p:spPr>
          <a:xfrm>
            <a:off x="4145089" y="5595658"/>
            <a:ext cx="1133609" cy="1133606"/>
          </a:xfrm>
          <a:prstGeom prst="rect">
            <a:avLst/>
          </a:prstGeom>
          <a:noFill/>
          <a:ln>
            <a:noFill/>
          </a:ln>
        </p:spPr>
      </p:pic>
      <p:pic>
        <p:nvPicPr>
          <p:cNvPr descr="Image" id="1567" name="Google Shape;1567;p169"/>
          <p:cNvPicPr preferRelativeResize="0"/>
          <p:nvPr/>
        </p:nvPicPr>
        <p:blipFill rotWithShape="1">
          <a:blip r:embed="rId17">
            <a:alphaModFix/>
          </a:blip>
          <a:srcRect b="0" l="13675" r="4924" t="0"/>
          <a:stretch/>
        </p:blipFill>
        <p:spPr>
          <a:xfrm>
            <a:off x="2680993" y="2487045"/>
            <a:ext cx="1204166" cy="1405243"/>
          </a:xfrm>
          <a:prstGeom prst="rect">
            <a:avLst/>
          </a:prstGeom>
          <a:noFill/>
          <a:ln>
            <a:noFill/>
          </a:ln>
        </p:spPr>
      </p:pic>
      <p:grpSp>
        <p:nvGrpSpPr>
          <p:cNvPr id="1568" name="Google Shape;1568;p169"/>
          <p:cNvGrpSpPr/>
          <p:nvPr/>
        </p:nvGrpSpPr>
        <p:grpSpPr>
          <a:xfrm>
            <a:off x="457996" y="3020199"/>
            <a:ext cx="3589062" cy="3591450"/>
            <a:chOff x="-137" y="0"/>
            <a:chExt cx="7179560" cy="7182900"/>
          </a:xfrm>
        </p:grpSpPr>
        <p:pic>
          <p:nvPicPr>
            <p:cNvPr descr="Dot-Shape-Blue.png" id="1569" name="Google Shape;1569;p169"/>
            <p:cNvPicPr preferRelativeResize="0"/>
            <p:nvPr/>
          </p:nvPicPr>
          <p:blipFill rotWithShape="1">
            <a:blip r:embed="rId6">
              <a:alphaModFix amt="70000"/>
            </a:blip>
            <a:srcRect b="19400" l="23896" r="33830" t="19400"/>
            <a:stretch/>
          </p:blipFill>
          <p:spPr>
            <a:xfrm>
              <a:off x="-137" y="561852"/>
              <a:ext cx="6845783" cy="6621048"/>
            </a:xfrm>
            <a:custGeom>
              <a:rect b="b" l="l" r="r" t="t"/>
              <a:pathLst>
                <a:path extrusionOk="0" h="21600" w="21009">
                  <a:moveTo>
                    <a:pt x="10506" y="0"/>
                  </a:moveTo>
                  <a:cubicBezTo>
                    <a:pt x="9786" y="0"/>
                    <a:pt x="9065" y="236"/>
                    <a:pt x="8454" y="708"/>
                  </a:cubicBezTo>
                  <a:lnTo>
                    <a:pt x="8451" y="708"/>
                  </a:lnTo>
                  <a:lnTo>
                    <a:pt x="1441" y="6124"/>
                  </a:lnTo>
                  <a:cubicBezTo>
                    <a:pt x="218" y="7068"/>
                    <a:pt x="-296" y="8746"/>
                    <a:pt x="170" y="10272"/>
                  </a:cubicBezTo>
                  <a:lnTo>
                    <a:pt x="2850" y="19034"/>
                  </a:lnTo>
                  <a:cubicBezTo>
                    <a:pt x="3316" y="20565"/>
                    <a:pt x="4661" y="21600"/>
                    <a:pt x="6170" y="21600"/>
                  </a:cubicBezTo>
                  <a:lnTo>
                    <a:pt x="14838" y="21600"/>
                  </a:lnTo>
                  <a:cubicBezTo>
                    <a:pt x="16352" y="21600"/>
                    <a:pt x="17692" y="20565"/>
                    <a:pt x="18158" y="19034"/>
                  </a:cubicBezTo>
                  <a:lnTo>
                    <a:pt x="20838" y="10272"/>
                  </a:lnTo>
                  <a:cubicBezTo>
                    <a:pt x="21304" y="8741"/>
                    <a:pt x="20794" y="7068"/>
                    <a:pt x="19567" y="6124"/>
                  </a:cubicBezTo>
                  <a:lnTo>
                    <a:pt x="12557" y="708"/>
                  </a:lnTo>
                  <a:cubicBezTo>
                    <a:pt x="11946" y="236"/>
                    <a:pt x="11227" y="0"/>
                    <a:pt x="10506" y="0"/>
                  </a:cubicBezTo>
                  <a:close/>
                </a:path>
              </a:pathLst>
            </a:custGeom>
            <a:noFill/>
            <a:ln>
              <a:noFill/>
            </a:ln>
          </p:spPr>
        </p:pic>
        <p:pic>
          <p:nvPicPr>
            <p:cNvPr descr="Asset 2df23-asset.pdf" id="1570" name="Google Shape;1570;p169"/>
            <p:cNvPicPr preferRelativeResize="0"/>
            <p:nvPr/>
          </p:nvPicPr>
          <p:blipFill rotWithShape="1">
            <a:blip r:embed="rId8">
              <a:alphaModFix/>
            </a:blip>
            <a:srcRect b="0" l="0" r="0" t="0"/>
            <a:stretch/>
          </p:blipFill>
          <p:spPr>
            <a:xfrm flipH="1" rot="2887144">
              <a:off x="3089276" y="1202489"/>
              <a:ext cx="4067828" cy="1876135"/>
            </a:xfrm>
            <a:prstGeom prst="rect">
              <a:avLst/>
            </a:prstGeom>
            <a:noFill/>
            <a:ln>
              <a:noFill/>
            </a:ln>
          </p:spPr>
        </p:pic>
        <p:pic>
          <p:nvPicPr>
            <p:cNvPr descr="DF22-220921-AS200893.png" id="1571" name="Google Shape;1571;p169"/>
            <p:cNvPicPr preferRelativeResize="0"/>
            <p:nvPr/>
          </p:nvPicPr>
          <p:blipFill rotWithShape="1">
            <a:blip r:embed="rId18">
              <a:alphaModFix/>
            </a:blip>
            <a:srcRect b="18495" l="16786" r="29444" t="3494"/>
            <a:stretch/>
          </p:blipFill>
          <p:spPr>
            <a:xfrm flipH="1">
              <a:off x="296910" y="944910"/>
              <a:ext cx="6251280" cy="6046380"/>
            </a:xfrm>
            <a:custGeom>
              <a:rect b="b" l="l" r="r" t="t"/>
              <a:pathLst>
                <a:path extrusionOk="0" h="21600" w="21009">
                  <a:moveTo>
                    <a:pt x="10502" y="0"/>
                  </a:moveTo>
                  <a:cubicBezTo>
                    <a:pt x="11222" y="0"/>
                    <a:pt x="11942" y="236"/>
                    <a:pt x="12554" y="707"/>
                  </a:cubicBezTo>
                  <a:lnTo>
                    <a:pt x="12558" y="707"/>
                  </a:lnTo>
                  <a:lnTo>
                    <a:pt x="19568" y="6123"/>
                  </a:lnTo>
                  <a:cubicBezTo>
                    <a:pt x="20791" y="7067"/>
                    <a:pt x="21305" y="8747"/>
                    <a:pt x="20839" y="10273"/>
                  </a:cubicBezTo>
                  <a:lnTo>
                    <a:pt x="18158" y="19032"/>
                  </a:lnTo>
                  <a:cubicBezTo>
                    <a:pt x="17693" y="20563"/>
                    <a:pt x="16348" y="21600"/>
                    <a:pt x="14839" y="21600"/>
                  </a:cubicBezTo>
                  <a:lnTo>
                    <a:pt x="6170" y="21600"/>
                  </a:lnTo>
                  <a:cubicBezTo>
                    <a:pt x="4656" y="21600"/>
                    <a:pt x="3316" y="20563"/>
                    <a:pt x="2850" y="19032"/>
                  </a:cubicBezTo>
                  <a:lnTo>
                    <a:pt x="171" y="10273"/>
                  </a:lnTo>
                  <a:cubicBezTo>
                    <a:pt x="-295" y="8742"/>
                    <a:pt x="213" y="7067"/>
                    <a:pt x="1440" y="6123"/>
                  </a:cubicBezTo>
                  <a:lnTo>
                    <a:pt x="8451" y="707"/>
                  </a:lnTo>
                  <a:cubicBezTo>
                    <a:pt x="9062" y="236"/>
                    <a:pt x="9782" y="0"/>
                    <a:pt x="10502" y="0"/>
                  </a:cubicBezTo>
                  <a:close/>
                </a:path>
              </a:pathLst>
            </a:cu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pic>
        <p:nvPicPr>
          <p:cNvPr id="1413" name="Google Shape;1413;p150"/>
          <p:cNvPicPr preferRelativeResize="0"/>
          <p:nvPr/>
        </p:nvPicPr>
        <p:blipFill rotWithShape="1">
          <a:blip r:embed="rId3">
            <a:alphaModFix/>
          </a:blip>
          <a:srcRect b="0" l="0" r="0" t="0"/>
          <a:stretch/>
        </p:blipFill>
        <p:spPr>
          <a:xfrm>
            <a:off x="8208513" y="3801300"/>
            <a:ext cx="1322100" cy="1322100"/>
          </a:xfrm>
          <a:prstGeom prst="ellipse">
            <a:avLst/>
          </a:prstGeom>
          <a:noFill/>
          <a:ln>
            <a:noFill/>
          </a:ln>
        </p:spPr>
      </p:pic>
      <p:pic>
        <p:nvPicPr>
          <p:cNvPr id="1414" name="Google Shape;1414;p150"/>
          <p:cNvPicPr preferRelativeResize="0"/>
          <p:nvPr/>
        </p:nvPicPr>
        <p:blipFill>
          <a:blip r:embed="rId4">
            <a:alphaModFix/>
          </a:blip>
          <a:stretch>
            <a:fillRect/>
          </a:stretch>
        </p:blipFill>
        <p:spPr>
          <a:xfrm>
            <a:off x="7608287" y="2551700"/>
            <a:ext cx="2522575" cy="1037100"/>
          </a:xfrm>
          <a:prstGeom prst="rect">
            <a:avLst/>
          </a:prstGeom>
          <a:noFill/>
          <a:ln>
            <a:noFill/>
          </a:ln>
        </p:spPr>
      </p:pic>
      <p:sp>
        <p:nvSpPr>
          <p:cNvPr id="1415" name="Google Shape;1415;p150"/>
          <p:cNvSpPr txBox="1"/>
          <p:nvPr>
            <p:ph type="ctrTitle"/>
          </p:nvPr>
        </p:nvSpPr>
        <p:spPr>
          <a:xfrm>
            <a:off x="500750" y="2743202"/>
            <a:ext cx="5880300" cy="5106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Luciano Straga</a:t>
            </a:r>
            <a:endParaRPr/>
          </a:p>
        </p:txBody>
      </p:sp>
      <p:sp>
        <p:nvSpPr>
          <p:cNvPr id="1416" name="Google Shape;1416;p150"/>
          <p:cNvSpPr txBox="1"/>
          <p:nvPr>
            <p:ph idx="1" type="body"/>
          </p:nvPr>
        </p:nvSpPr>
        <p:spPr>
          <a:xfrm>
            <a:off x="500750" y="3303200"/>
            <a:ext cx="5832600" cy="81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b="1" lang="en-US"/>
              <a:t>Salesforce Architect</a:t>
            </a:r>
            <a:br>
              <a:rPr b="1" lang="en-US"/>
            </a:br>
            <a:r>
              <a:rPr lang="en-US"/>
              <a:t>Team International</a:t>
            </a:r>
            <a:endParaRPr/>
          </a:p>
          <a:p>
            <a:pPr indent="0" lvl="0" marL="0" rtl="0" algn="l">
              <a:spcBef>
                <a:spcPts val="0"/>
              </a:spcBef>
              <a:spcAft>
                <a:spcPts val="0"/>
              </a:spcAft>
              <a:buNone/>
            </a:pPr>
            <a:r>
              <a:t/>
            </a:r>
            <a:endParaRPr sz="2100"/>
          </a:p>
          <a:p>
            <a:pPr indent="0" lvl="0" marL="0" rtl="0" algn="l">
              <a:spcBef>
                <a:spcPts val="0"/>
              </a:spcBef>
              <a:spcAft>
                <a:spcPts val="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0" name="Shape 1420"/>
        <p:cNvGrpSpPr/>
        <p:nvPr/>
      </p:nvGrpSpPr>
      <p:grpSpPr>
        <a:xfrm>
          <a:off x="0" y="0"/>
          <a:ext cx="0" cy="0"/>
          <a:chOff x="0" y="0"/>
          <a:chExt cx="0" cy="0"/>
        </a:xfrm>
      </p:grpSpPr>
      <p:sp>
        <p:nvSpPr>
          <p:cNvPr id="1421" name="Google Shape;1421;p151"/>
          <p:cNvSpPr txBox="1"/>
          <p:nvPr>
            <p:ph type="title"/>
          </p:nvPr>
        </p:nvSpPr>
        <p:spPr>
          <a:xfrm>
            <a:off x="576075" y="-6730"/>
            <a:ext cx="10095000" cy="104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Session Agenda</a:t>
            </a:r>
            <a:endParaRPr/>
          </a:p>
        </p:txBody>
      </p:sp>
      <p:sp>
        <p:nvSpPr>
          <p:cNvPr id="1422" name="Google Shape;1422;p151"/>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rPr lang="en-US"/>
              <a:t>Things to learn today:</a:t>
            </a:r>
            <a:endParaRPr/>
          </a:p>
        </p:txBody>
      </p:sp>
      <p:sp>
        <p:nvSpPr>
          <p:cNvPr id="1423" name="Google Shape;1423;p151"/>
          <p:cNvSpPr txBox="1"/>
          <p:nvPr>
            <p:ph idx="3" type="body"/>
          </p:nvPr>
        </p:nvSpPr>
        <p:spPr>
          <a:xfrm>
            <a:off x="748175" y="1911100"/>
            <a:ext cx="10698900" cy="4188300"/>
          </a:xfrm>
          <a:prstGeom prst="rect">
            <a:avLst/>
          </a:prstGeom>
        </p:spPr>
        <p:txBody>
          <a:bodyPr anchorCtr="0" anchor="t" bIns="0" lIns="0" spcFirstLastPara="1" rIns="0" wrap="square" tIns="0">
            <a:noAutofit/>
          </a:bodyPr>
          <a:lstStyle/>
          <a:p>
            <a:pPr indent="-355600" lvl="0" marL="457200" rtl="0" algn="l">
              <a:lnSpc>
                <a:spcPct val="103000"/>
              </a:lnSpc>
              <a:spcBef>
                <a:spcPts val="550"/>
              </a:spcBef>
              <a:spcAft>
                <a:spcPts val="0"/>
              </a:spcAft>
              <a:buClr>
                <a:srgbClr val="444444"/>
              </a:buClr>
              <a:buSzPts val="2000"/>
              <a:buChar char="●"/>
            </a:pPr>
            <a:r>
              <a:rPr lang="en-US">
                <a:solidFill>
                  <a:srgbClr val="444444"/>
                </a:solidFill>
              </a:rPr>
              <a:t>THE CHALLENGES TO SOLVE</a:t>
            </a: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Segment audience</a:t>
            </a: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Connecting Sales Cloud with Marketing Cloud </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b="1" lang="en-US">
                <a:solidFill>
                  <a:srgbClr val="444444"/>
                </a:solidFill>
              </a:rPr>
              <a:t>Today’s solution</a:t>
            </a:r>
            <a:endParaRPr b="1">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GraphQL </a:t>
            </a: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SSJS in Automation Studio</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lang="en-US">
                <a:solidFill>
                  <a:srgbClr val="444444"/>
                </a:solidFill>
              </a:rPr>
              <a:t>Live DEMO!</a:t>
            </a:r>
            <a:endParaRPr>
              <a:solidFill>
                <a:srgbClr val="444444"/>
              </a:solidFill>
            </a:endParaRPr>
          </a:p>
          <a:p>
            <a:pPr indent="0" lvl="0" marL="0" rtl="0" algn="l">
              <a:spcBef>
                <a:spcPts val="575"/>
              </a:spcBef>
              <a:spcAft>
                <a:spcPts val="9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CFE9FE"/>
        </a:solidFill>
      </p:bgPr>
    </p:bg>
    <p:spTree>
      <p:nvGrpSpPr>
        <p:cNvPr id="1427" name="Shape 1427"/>
        <p:cNvGrpSpPr/>
        <p:nvPr/>
      </p:nvGrpSpPr>
      <p:grpSpPr>
        <a:xfrm>
          <a:off x="0" y="0"/>
          <a:ext cx="0" cy="0"/>
          <a:chOff x="0" y="0"/>
          <a:chExt cx="0" cy="0"/>
        </a:xfrm>
      </p:grpSpPr>
      <p:sp>
        <p:nvSpPr>
          <p:cNvPr id="1428" name="Google Shape;1428;p152"/>
          <p:cNvSpPr txBox="1"/>
          <p:nvPr>
            <p:ph type="title"/>
          </p:nvPr>
        </p:nvSpPr>
        <p:spPr>
          <a:xfrm>
            <a:off x="1214081" y="875125"/>
            <a:ext cx="7332300" cy="4812600"/>
          </a:xfrm>
          <a:prstGeom prst="rect">
            <a:avLst/>
          </a:prstGeom>
        </p:spPr>
        <p:txBody>
          <a:bodyPr anchorCtr="0" anchor="ctr" bIns="0" lIns="0" spcFirstLastPara="1" rIns="0" wrap="square" tIns="0">
            <a:noAutofit/>
          </a:bodyPr>
          <a:lstStyle/>
          <a:p>
            <a:pPr indent="0" lvl="0" marL="0" rtl="0" algn="l">
              <a:lnSpc>
                <a:spcPct val="115000"/>
              </a:lnSpc>
              <a:spcBef>
                <a:spcPts val="0"/>
              </a:spcBef>
              <a:spcAft>
                <a:spcPts val="0"/>
              </a:spcAft>
              <a:buNone/>
            </a:pPr>
            <a:r>
              <a:rPr lang="en-US"/>
              <a:t>Today’s Segmentation Challenge</a:t>
            </a:r>
            <a:br>
              <a:rPr lang="en-US"/>
            </a:br>
            <a:endParaRPr/>
          </a:p>
          <a:p>
            <a:pPr indent="0" lvl="0" marL="0" rtl="0" algn="l">
              <a:lnSpc>
                <a:spcPct val="115000"/>
              </a:lnSpc>
              <a:spcBef>
                <a:spcPts val="0"/>
              </a:spcBef>
              <a:spcAft>
                <a:spcPts val="0"/>
              </a:spcAft>
              <a:buNone/>
            </a:pPr>
            <a:r>
              <a:rPr lang="en-US" sz="2200">
                <a:latin typeface="Salesforce Sans"/>
                <a:ea typeface="Salesforce Sans"/>
                <a:cs typeface="Salesforce Sans"/>
                <a:sym typeface="Salesforce Sans"/>
              </a:rPr>
              <a:t>Send recurring </a:t>
            </a:r>
            <a:r>
              <a:rPr b="1" lang="en-US" sz="2200">
                <a:solidFill>
                  <a:schemeClr val="accent3"/>
                </a:solidFill>
                <a:latin typeface="Salesforce Sans"/>
                <a:ea typeface="Salesforce Sans"/>
                <a:cs typeface="Salesforce Sans"/>
                <a:sym typeface="Salesforce Sans"/>
              </a:rPr>
              <a:t>CSAT email to contacts</a:t>
            </a:r>
            <a:r>
              <a:rPr lang="en-US" sz="2200">
                <a:latin typeface="Salesforce Sans"/>
                <a:ea typeface="Salesforce Sans"/>
                <a:cs typeface="Salesforce Sans"/>
                <a:sym typeface="Salesforce Sans"/>
              </a:rPr>
              <a:t> that:</a:t>
            </a:r>
            <a:endParaRPr sz="2200">
              <a:latin typeface="Salesforce Sans"/>
              <a:ea typeface="Salesforce Sans"/>
              <a:cs typeface="Salesforce Sans"/>
              <a:sym typeface="Salesforce Sans"/>
            </a:endParaRPr>
          </a:p>
          <a:p>
            <a:pPr indent="-368300" lvl="0" marL="457200" rtl="0" algn="l">
              <a:lnSpc>
                <a:spcPct val="115000"/>
              </a:lnSpc>
              <a:spcBef>
                <a:spcPts val="0"/>
              </a:spcBef>
              <a:spcAft>
                <a:spcPts val="0"/>
              </a:spcAft>
              <a:buSzPts val="2200"/>
              <a:buFont typeface="Salesforce Sans"/>
              <a:buChar char="●"/>
            </a:pPr>
            <a:r>
              <a:rPr lang="en-US" sz="2200">
                <a:latin typeface="Salesforce Sans"/>
                <a:ea typeface="Salesforce Sans"/>
                <a:cs typeface="Salesforce Sans"/>
                <a:sym typeface="Salesforce Sans"/>
              </a:rPr>
              <a:t>Are C-Level/VP/Directors</a:t>
            </a:r>
            <a:endParaRPr sz="2200">
              <a:latin typeface="Salesforce Sans"/>
              <a:ea typeface="Salesforce Sans"/>
              <a:cs typeface="Salesforce Sans"/>
              <a:sym typeface="Salesforce Sans"/>
            </a:endParaRPr>
          </a:p>
          <a:p>
            <a:pPr indent="-368300" lvl="0" marL="457200" rtl="0" algn="l">
              <a:lnSpc>
                <a:spcPct val="115000"/>
              </a:lnSpc>
              <a:spcBef>
                <a:spcPts val="0"/>
              </a:spcBef>
              <a:spcAft>
                <a:spcPts val="0"/>
              </a:spcAft>
              <a:buSzPts val="2200"/>
              <a:buFont typeface="Salesforce Sans"/>
              <a:buChar char="●"/>
            </a:pPr>
            <a:r>
              <a:rPr lang="en-US" sz="2200">
                <a:latin typeface="Salesforce Sans"/>
                <a:ea typeface="Salesforce Sans"/>
                <a:cs typeface="Salesforce Sans"/>
                <a:sym typeface="Salesforce Sans"/>
              </a:rPr>
              <a:t>Belongs to accounts with </a:t>
            </a:r>
            <a:r>
              <a:rPr b="1" lang="en-US" sz="2200">
                <a:solidFill>
                  <a:schemeClr val="accent5"/>
                </a:solidFill>
                <a:latin typeface="Salesforce Sans"/>
                <a:ea typeface="Salesforce Sans"/>
                <a:cs typeface="Salesforce Sans"/>
                <a:sym typeface="Salesforce Sans"/>
              </a:rPr>
              <a:t>opportunities</a:t>
            </a:r>
            <a:r>
              <a:rPr lang="en-US" sz="2200">
                <a:latin typeface="Salesforce Sans"/>
                <a:ea typeface="Salesforce Sans"/>
                <a:cs typeface="Salesforce Sans"/>
                <a:sym typeface="Salesforce Sans"/>
              </a:rPr>
              <a:t> for more than 100K </a:t>
            </a:r>
            <a:endParaRPr sz="2200">
              <a:latin typeface="Salesforce Sans"/>
              <a:ea typeface="Salesforce Sans"/>
              <a:cs typeface="Salesforce Sans"/>
              <a:sym typeface="Salesforce Sans"/>
            </a:endParaRPr>
          </a:p>
          <a:p>
            <a:pPr indent="-368300" lvl="0" marL="457200" rtl="0" algn="l">
              <a:lnSpc>
                <a:spcPct val="115000"/>
              </a:lnSpc>
              <a:spcBef>
                <a:spcPts val="0"/>
              </a:spcBef>
              <a:spcAft>
                <a:spcPts val="0"/>
              </a:spcAft>
              <a:buSzPts val="2200"/>
              <a:buFont typeface="Salesforce Sans"/>
              <a:buChar char="●"/>
            </a:pPr>
            <a:r>
              <a:rPr lang="en-US" sz="2200">
                <a:latin typeface="Salesforce Sans"/>
                <a:ea typeface="Salesforce Sans"/>
                <a:cs typeface="Salesforce Sans"/>
                <a:sym typeface="Salesforce Sans"/>
              </a:rPr>
              <a:t>Created service </a:t>
            </a:r>
            <a:r>
              <a:rPr b="1" lang="en-US" sz="2200">
                <a:solidFill>
                  <a:schemeClr val="accent5"/>
                </a:solidFill>
                <a:latin typeface="Salesforce Sans"/>
                <a:ea typeface="Salesforce Sans"/>
                <a:cs typeface="Salesforce Sans"/>
                <a:sym typeface="Salesforce Sans"/>
              </a:rPr>
              <a:t>cases</a:t>
            </a:r>
            <a:r>
              <a:rPr lang="en-US" sz="2200">
                <a:latin typeface="Salesforce Sans"/>
                <a:ea typeface="Salesforce Sans"/>
                <a:cs typeface="Salesforce Sans"/>
                <a:sym typeface="Salesforce Sans"/>
              </a:rPr>
              <a:t> in the past</a:t>
            </a:r>
            <a:endParaRPr sz="2200">
              <a:latin typeface="Salesforce Sans"/>
              <a:ea typeface="Salesforce Sans"/>
              <a:cs typeface="Salesforce Sans"/>
              <a:sym typeface="Salesforce Sans"/>
            </a:endParaRPr>
          </a:p>
          <a:p>
            <a:pPr indent="0" lvl="0" marL="0" rtl="0" algn="l">
              <a:lnSpc>
                <a:spcPct val="115000"/>
              </a:lnSpc>
              <a:spcBef>
                <a:spcPts val="0"/>
              </a:spcBef>
              <a:spcAft>
                <a:spcPts val="0"/>
              </a:spcAft>
              <a:buNone/>
            </a:pPr>
            <a:r>
              <a:t/>
            </a:r>
            <a:endParaRPr sz="2200">
              <a:latin typeface="Salesforce Sans"/>
              <a:ea typeface="Salesforce Sans"/>
              <a:cs typeface="Salesforce Sans"/>
              <a:sym typeface="Salesforce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2" name="Shape 1432"/>
        <p:cNvGrpSpPr/>
        <p:nvPr/>
      </p:nvGrpSpPr>
      <p:grpSpPr>
        <a:xfrm>
          <a:off x="0" y="0"/>
          <a:ext cx="0" cy="0"/>
          <a:chOff x="0" y="0"/>
          <a:chExt cx="0" cy="0"/>
        </a:xfrm>
      </p:grpSpPr>
      <p:sp>
        <p:nvSpPr>
          <p:cNvPr id="1433" name="Google Shape;1433;p153"/>
          <p:cNvSpPr txBox="1"/>
          <p:nvPr>
            <p:ph type="title"/>
          </p:nvPr>
        </p:nvSpPr>
        <p:spPr>
          <a:xfrm>
            <a:off x="576075" y="-9728"/>
            <a:ext cx="7260300" cy="1048500"/>
          </a:xfrm>
          <a:prstGeom prst="rect">
            <a:avLst/>
          </a:prstGeom>
        </p:spPr>
        <p:txBody>
          <a:bodyPr anchorCtr="0" anchor="b" bIns="0" lIns="0" spcFirstLastPara="1" rIns="0" wrap="square" tIns="0">
            <a:noAutofit/>
          </a:bodyPr>
          <a:lstStyle/>
          <a:p>
            <a:pPr indent="0" lvl="0" marL="0" rtl="0" algn="l">
              <a:lnSpc>
                <a:spcPct val="115000"/>
              </a:lnSpc>
              <a:spcBef>
                <a:spcPts val="0"/>
              </a:spcBef>
              <a:spcAft>
                <a:spcPts val="0"/>
              </a:spcAft>
              <a:buNone/>
            </a:pPr>
            <a:r>
              <a:rPr lang="en-US"/>
              <a:t>Today’s Technical Challenge</a:t>
            </a:r>
            <a:endParaRPr/>
          </a:p>
        </p:txBody>
      </p:sp>
      <p:sp>
        <p:nvSpPr>
          <p:cNvPr id="1434" name="Google Shape;1434;p153"/>
          <p:cNvSpPr txBox="1"/>
          <p:nvPr>
            <p:ph idx="2" type="subTitle"/>
          </p:nvPr>
        </p:nvSpPr>
        <p:spPr>
          <a:xfrm>
            <a:off x="576075" y="1082025"/>
            <a:ext cx="6318600" cy="5943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rPr lang="en-US"/>
              <a:t>Technical requirements</a:t>
            </a:r>
            <a:endParaRPr/>
          </a:p>
        </p:txBody>
      </p:sp>
      <p:sp>
        <p:nvSpPr>
          <p:cNvPr id="1435" name="Google Shape;1435;p153"/>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p>
            <a:pPr indent="-355600" lvl="0" marL="457200" rtl="0" algn="l">
              <a:lnSpc>
                <a:spcPct val="103000"/>
              </a:lnSpc>
              <a:spcBef>
                <a:spcPts val="550"/>
              </a:spcBef>
              <a:spcAft>
                <a:spcPts val="0"/>
              </a:spcAft>
              <a:buClr>
                <a:srgbClr val="444444"/>
              </a:buClr>
              <a:buSzPts val="2000"/>
              <a:buChar char="●"/>
            </a:pPr>
            <a:r>
              <a:rPr lang="en-US">
                <a:solidFill>
                  <a:srgbClr val="444444"/>
                </a:solidFill>
              </a:rPr>
              <a:t>Data is on Sales Cloud</a:t>
            </a: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Account</a:t>
            </a: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Contacts</a:t>
            </a: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Opportunity</a:t>
            </a: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Case</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lang="en-US">
                <a:solidFill>
                  <a:srgbClr val="444444"/>
                </a:solidFill>
              </a:rPr>
              <a:t>Emails will be sent from Marketing Cloud every 3 months</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lang="en-US">
                <a:solidFill>
                  <a:srgbClr val="444444"/>
                </a:solidFill>
              </a:rPr>
              <a:t>Validate data is in sync from Sales Cloud</a:t>
            </a:r>
            <a:endParaRPr>
              <a:solidFill>
                <a:srgbClr val="444444"/>
              </a:solidFill>
            </a:endParaRPr>
          </a:p>
          <a:p>
            <a:pPr indent="0" lvl="0" marL="0" rtl="0" algn="l">
              <a:spcBef>
                <a:spcPts val="575"/>
              </a:spcBef>
              <a:spcAft>
                <a:spcPts val="900"/>
              </a:spcAft>
              <a:buNone/>
            </a:pPr>
            <a:r>
              <a:t/>
            </a:r>
            <a:endParaRPr/>
          </a:p>
        </p:txBody>
      </p:sp>
      <p:sp>
        <p:nvSpPr>
          <p:cNvPr id="1436" name="Google Shape;1436;p153"/>
          <p:cNvSpPr txBox="1"/>
          <p:nvPr>
            <p:ph idx="1" type="body"/>
          </p:nvPr>
        </p:nvSpPr>
        <p:spPr>
          <a:xfrm>
            <a:off x="576075" y="6507700"/>
            <a:ext cx="5367600" cy="1827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0" name="Shape 1440"/>
        <p:cNvGrpSpPr/>
        <p:nvPr/>
      </p:nvGrpSpPr>
      <p:grpSpPr>
        <a:xfrm>
          <a:off x="0" y="0"/>
          <a:ext cx="0" cy="0"/>
          <a:chOff x="0" y="0"/>
          <a:chExt cx="0" cy="0"/>
        </a:xfrm>
      </p:grpSpPr>
      <p:sp>
        <p:nvSpPr>
          <p:cNvPr id="1441" name="Google Shape;1441;p154"/>
          <p:cNvSpPr txBox="1"/>
          <p:nvPr>
            <p:ph type="title"/>
          </p:nvPr>
        </p:nvSpPr>
        <p:spPr>
          <a:xfrm>
            <a:off x="576075" y="-6730"/>
            <a:ext cx="10095000" cy="104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Today’s Integration Challenge</a:t>
            </a:r>
            <a:endParaRPr/>
          </a:p>
        </p:txBody>
      </p:sp>
      <p:sp>
        <p:nvSpPr>
          <p:cNvPr id="1442" name="Google Shape;1442;p154"/>
          <p:cNvSpPr txBox="1"/>
          <p:nvPr>
            <p:ph idx="2" type="subTitle"/>
          </p:nvPr>
        </p:nvSpPr>
        <p:spPr>
          <a:xfrm>
            <a:off x="576075" y="1082037"/>
            <a:ext cx="10396800" cy="5943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rPr lang="en-US"/>
              <a:t>Connecting to Marketing Cloud - Options</a:t>
            </a:r>
            <a:endParaRPr/>
          </a:p>
        </p:txBody>
      </p:sp>
      <p:sp>
        <p:nvSpPr>
          <p:cNvPr id="1443" name="Google Shape;1443;p154"/>
          <p:cNvSpPr txBox="1"/>
          <p:nvPr>
            <p:ph idx="3" type="body"/>
          </p:nvPr>
        </p:nvSpPr>
        <p:spPr>
          <a:xfrm>
            <a:off x="748175" y="1911100"/>
            <a:ext cx="3140100" cy="4188300"/>
          </a:xfrm>
          <a:prstGeom prst="rect">
            <a:avLst/>
          </a:prstGeom>
        </p:spPr>
        <p:txBody>
          <a:bodyPr anchorCtr="0" anchor="ctr" bIns="0" lIns="0" spcFirstLastPara="1" rIns="0" wrap="square" tIns="0">
            <a:noAutofit/>
          </a:bodyPr>
          <a:lstStyle/>
          <a:p>
            <a:pPr indent="0" lvl="0" marL="0" rtl="0" algn="ctr">
              <a:lnSpc>
                <a:spcPct val="103000"/>
              </a:lnSpc>
              <a:spcBef>
                <a:spcPts val="550"/>
              </a:spcBef>
              <a:spcAft>
                <a:spcPts val="0"/>
              </a:spcAft>
              <a:buNone/>
            </a:pPr>
            <a:r>
              <a:rPr b="1" lang="en-US" sz="2300">
                <a:solidFill>
                  <a:schemeClr val="accent3"/>
                </a:solidFill>
              </a:rPr>
              <a:t>Marketing Cloud </a:t>
            </a:r>
            <a:endParaRPr b="1" sz="2300">
              <a:solidFill>
                <a:schemeClr val="accent3"/>
              </a:solidFill>
            </a:endParaRPr>
          </a:p>
          <a:p>
            <a:pPr indent="0" lvl="0" marL="0" rtl="0" algn="ctr">
              <a:lnSpc>
                <a:spcPct val="103000"/>
              </a:lnSpc>
              <a:spcBef>
                <a:spcPts val="575"/>
              </a:spcBef>
              <a:spcAft>
                <a:spcPts val="0"/>
              </a:spcAft>
              <a:buNone/>
            </a:pPr>
            <a:r>
              <a:rPr b="1" lang="en-US" sz="2300">
                <a:solidFill>
                  <a:schemeClr val="accent3"/>
                </a:solidFill>
              </a:rPr>
              <a:t>Connect ?</a:t>
            </a:r>
            <a:endParaRPr b="1" sz="2300">
              <a:solidFill>
                <a:schemeClr val="accent3"/>
              </a:solidFill>
            </a:endParaRPr>
          </a:p>
          <a:p>
            <a:pPr indent="0" lvl="0" marL="0" rtl="0" algn="l">
              <a:spcBef>
                <a:spcPts val="575"/>
              </a:spcBef>
              <a:spcAft>
                <a:spcPts val="900"/>
              </a:spcAft>
              <a:buNone/>
            </a:pPr>
            <a:r>
              <a:t/>
            </a:r>
            <a:endParaRPr>
              <a:solidFill>
                <a:schemeClr val="accent3"/>
              </a:solidFill>
            </a:endParaRPr>
          </a:p>
        </p:txBody>
      </p:sp>
      <p:sp>
        <p:nvSpPr>
          <p:cNvPr id="1444" name="Google Shape;1444;p154"/>
          <p:cNvSpPr txBox="1"/>
          <p:nvPr>
            <p:ph idx="3" type="body"/>
          </p:nvPr>
        </p:nvSpPr>
        <p:spPr>
          <a:xfrm>
            <a:off x="4527613" y="1997863"/>
            <a:ext cx="3140100" cy="4188300"/>
          </a:xfrm>
          <a:prstGeom prst="rect">
            <a:avLst/>
          </a:prstGeom>
        </p:spPr>
        <p:txBody>
          <a:bodyPr anchorCtr="0" anchor="ctr" bIns="0" lIns="0" spcFirstLastPara="1" rIns="0" wrap="square" tIns="0">
            <a:noAutofit/>
          </a:bodyPr>
          <a:lstStyle/>
          <a:p>
            <a:pPr indent="0" lvl="0" marL="0" rtl="0" algn="ctr">
              <a:lnSpc>
                <a:spcPct val="103000"/>
              </a:lnSpc>
              <a:spcBef>
                <a:spcPts val="550"/>
              </a:spcBef>
              <a:spcAft>
                <a:spcPts val="0"/>
              </a:spcAft>
              <a:buNone/>
            </a:pPr>
            <a:r>
              <a:rPr b="1" lang="en-US" sz="2300">
                <a:solidFill>
                  <a:schemeClr val="accent3"/>
                </a:solidFill>
              </a:rPr>
              <a:t>SF -&gt; Marketing Cloud </a:t>
            </a:r>
            <a:br>
              <a:rPr b="1" lang="en-US" sz="2300">
                <a:solidFill>
                  <a:schemeClr val="accent3"/>
                </a:solidFill>
              </a:rPr>
            </a:br>
            <a:r>
              <a:rPr b="1" lang="en-US" sz="2300">
                <a:solidFill>
                  <a:schemeClr val="accent3"/>
                </a:solidFill>
              </a:rPr>
              <a:t>(API) ?</a:t>
            </a:r>
            <a:endParaRPr b="1" sz="2300">
              <a:solidFill>
                <a:schemeClr val="accent3"/>
              </a:solidFill>
            </a:endParaRPr>
          </a:p>
          <a:p>
            <a:pPr indent="0" lvl="0" marL="0" rtl="0" algn="l">
              <a:spcBef>
                <a:spcPts val="575"/>
              </a:spcBef>
              <a:spcAft>
                <a:spcPts val="900"/>
              </a:spcAft>
              <a:buNone/>
            </a:pPr>
            <a:r>
              <a:t/>
            </a:r>
            <a:endParaRPr>
              <a:solidFill>
                <a:schemeClr val="accent3"/>
              </a:solidFill>
            </a:endParaRPr>
          </a:p>
        </p:txBody>
      </p:sp>
      <p:sp>
        <p:nvSpPr>
          <p:cNvPr id="1445" name="Google Shape;1445;p154"/>
          <p:cNvSpPr txBox="1"/>
          <p:nvPr>
            <p:ph idx="3" type="body"/>
          </p:nvPr>
        </p:nvSpPr>
        <p:spPr>
          <a:xfrm>
            <a:off x="8307063" y="1997863"/>
            <a:ext cx="3140100" cy="4188300"/>
          </a:xfrm>
          <a:prstGeom prst="rect">
            <a:avLst/>
          </a:prstGeom>
        </p:spPr>
        <p:txBody>
          <a:bodyPr anchorCtr="0" anchor="ctr" bIns="0" lIns="0" spcFirstLastPara="1" rIns="0" wrap="square" tIns="0">
            <a:noAutofit/>
          </a:bodyPr>
          <a:lstStyle/>
          <a:p>
            <a:pPr indent="0" lvl="0" marL="0" rtl="0" algn="ctr">
              <a:lnSpc>
                <a:spcPct val="103000"/>
              </a:lnSpc>
              <a:spcBef>
                <a:spcPts val="550"/>
              </a:spcBef>
              <a:spcAft>
                <a:spcPts val="0"/>
              </a:spcAft>
              <a:buNone/>
            </a:pPr>
            <a:r>
              <a:rPr b="1" lang="en-US" sz="2300">
                <a:solidFill>
                  <a:schemeClr val="accent6"/>
                </a:solidFill>
              </a:rPr>
              <a:t>Marketing Cloud</a:t>
            </a:r>
            <a:r>
              <a:rPr b="1" lang="en-US" sz="2300">
                <a:solidFill>
                  <a:schemeClr val="accent6"/>
                </a:solidFill>
              </a:rPr>
              <a:t> -&gt; Salesforce (API)?</a:t>
            </a:r>
            <a:endParaRPr b="1" sz="2300">
              <a:solidFill>
                <a:schemeClr val="accent6"/>
              </a:solidFill>
            </a:endParaRPr>
          </a:p>
          <a:p>
            <a:pPr indent="0" lvl="0" marL="0" rtl="0" algn="l">
              <a:spcBef>
                <a:spcPts val="575"/>
              </a:spcBef>
              <a:spcAft>
                <a:spcPts val="900"/>
              </a:spcAft>
              <a:buNone/>
            </a:pPr>
            <a:r>
              <a:t/>
            </a:r>
            <a:endParaRPr>
              <a:solidFill>
                <a:schemeClr val="accent3"/>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9" name="Shape 1449"/>
        <p:cNvGrpSpPr/>
        <p:nvPr/>
      </p:nvGrpSpPr>
      <p:grpSpPr>
        <a:xfrm>
          <a:off x="0" y="0"/>
          <a:ext cx="0" cy="0"/>
          <a:chOff x="0" y="0"/>
          <a:chExt cx="0" cy="0"/>
        </a:xfrm>
      </p:grpSpPr>
      <p:sp>
        <p:nvSpPr>
          <p:cNvPr id="1450" name="Google Shape;1450;p155"/>
          <p:cNvSpPr txBox="1"/>
          <p:nvPr>
            <p:ph type="title"/>
          </p:nvPr>
        </p:nvSpPr>
        <p:spPr>
          <a:xfrm>
            <a:off x="576075" y="-9728"/>
            <a:ext cx="7260300" cy="104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Connecting to Marketing Cloud</a:t>
            </a:r>
            <a:endParaRPr/>
          </a:p>
        </p:txBody>
      </p:sp>
      <p:sp>
        <p:nvSpPr>
          <p:cNvPr id="1451" name="Google Shape;1451;p155"/>
          <p:cNvSpPr txBox="1"/>
          <p:nvPr>
            <p:ph idx="2" type="subTitle"/>
          </p:nvPr>
        </p:nvSpPr>
        <p:spPr>
          <a:xfrm>
            <a:off x="576075" y="1082025"/>
            <a:ext cx="6318600" cy="5943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rPr lang="en-US"/>
              <a:t>Marketing Cloud Connect</a:t>
            </a:r>
            <a:endParaRPr/>
          </a:p>
        </p:txBody>
      </p:sp>
      <p:sp>
        <p:nvSpPr>
          <p:cNvPr id="1452" name="Google Shape;1452;p155"/>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p>
            <a:pPr indent="-355600" lvl="0" marL="457200" rtl="0" algn="l">
              <a:lnSpc>
                <a:spcPct val="103000"/>
              </a:lnSpc>
              <a:spcBef>
                <a:spcPts val="550"/>
              </a:spcBef>
              <a:spcAft>
                <a:spcPts val="0"/>
              </a:spcAft>
              <a:buClr>
                <a:srgbClr val="444444"/>
              </a:buClr>
              <a:buSzPts val="2000"/>
              <a:buChar char="●"/>
            </a:pPr>
            <a:r>
              <a:rPr lang="en-US">
                <a:solidFill>
                  <a:srgbClr val="444444"/>
                </a:solidFill>
              </a:rPr>
              <a:t>OOTB managed package</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lang="en-US">
                <a:solidFill>
                  <a:srgbClr val="444444"/>
                </a:solidFill>
              </a:rPr>
              <a:t>Syncs Salesforce data as </a:t>
            </a:r>
            <a:r>
              <a:rPr b="1" lang="en-US">
                <a:solidFill>
                  <a:srgbClr val="444444"/>
                </a:solidFill>
              </a:rPr>
              <a:t>Synchronized</a:t>
            </a:r>
            <a:r>
              <a:rPr b="1" lang="en-US">
                <a:solidFill>
                  <a:srgbClr val="444444"/>
                </a:solidFill>
              </a:rPr>
              <a:t> Data Extensions </a:t>
            </a:r>
            <a:r>
              <a:rPr lang="en-US">
                <a:solidFill>
                  <a:srgbClr val="444444"/>
                </a:solidFill>
              </a:rPr>
              <a:t>(read-only)</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lang="en-US">
                <a:solidFill>
                  <a:srgbClr val="444444"/>
                </a:solidFill>
              </a:rPr>
              <a:t>The user defines </a:t>
            </a:r>
            <a:r>
              <a:rPr lang="en-US">
                <a:solidFill>
                  <a:srgbClr val="444444"/>
                </a:solidFill>
              </a:rPr>
              <a:t>objects</a:t>
            </a:r>
            <a:r>
              <a:rPr lang="en-US">
                <a:solidFill>
                  <a:srgbClr val="444444"/>
                </a:solidFill>
              </a:rPr>
              <a:t> and fields to be </a:t>
            </a:r>
            <a:r>
              <a:rPr lang="en-US">
                <a:solidFill>
                  <a:srgbClr val="444444"/>
                </a:solidFill>
              </a:rPr>
              <a:t>synchronized</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lang="en-US">
                <a:solidFill>
                  <a:srgbClr val="444444"/>
                </a:solidFill>
              </a:rPr>
              <a:t>Segmentation in Automation Studio with SQL queries</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chemeClr val="accent3"/>
              </a:buClr>
              <a:buSzPts val="2000"/>
              <a:buChar char="●"/>
            </a:pPr>
            <a:r>
              <a:rPr b="1" lang="en-US">
                <a:solidFill>
                  <a:schemeClr val="accent3"/>
                </a:solidFill>
              </a:rPr>
              <a:t>Need to sync Opportunities and Cases on Marketing Cloud for today’s essay. BLOCKER</a:t>
            </a:r>
            <a:endParaRPr b="1"/>
          </a:p>
        </p:txBody>
      </p:sp>
      <p:sp>
        <p:nvSpPr>
          <p:cNvPr id="1453" name="Google Shape;1453;p155"/>
          <p:cNvSpPr txBox="1"/>
          <p:nvPr>
            <p:ph idx="1" type="body"/>
          </p:nvPr>
        </p:nvSpPr>
        <p:spPr>
          <a:xfrm>
            <a:off x="576075" y="6507700"/>
            <a:ext cx="5367600" cy="1827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p156"/>
          <p:cNvSpPr txBox="1"/>
          <p:nvPr>
            <p:ph type="title"/>
          </p:nvPr>
        </p:nvSpPr>
        <p:spPr>
          <a:xfrm>
            <a:off x="576075" y="-9728"/>
            <a:ext cx="7260300" cy="10485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t>Connecting to Marketing Cloud</a:t>
            </a:r>
            <a:endParaRPr/>
          </a:p>
        </p:txBody>
      </p:sp>
      <p:sp>
        <p:nvSpPr>
          <p:cNvPr id="1459" name="Google Shape;1459;p156"/>
          <p:cNvSpPr txBox="1"/>
          <p:nvPr>
            <p:ph idx="2" type="subTitle"/>
          </p:nvPr>
        </p:nvSpPr>
        <p:spPr>
          <a:xfrm>
            <a:off x="576075" y="1082025"/>
            <a:ext cx="6318600" cy="5943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rPr lang="en-US"/>
              <a:t>SF -&gt; Marketing Cloud (API)</a:t>
            </a:r>
            <a:endParaRPr/>
          </a:p>
        </p:txBody>
      </p:sp>
      <p:sp>
        <p:nvSpPr>
          <p:cNvPr id="1460" name="Google Shape;1460;p156"/>
          <p:cNvSpPr txBox="1"/>
          <p:nvPr>
            <p:ph idx="3" type="body"/>
          </p:nvPr>
        </p:nvSpPr>
        <p:spPr>
          <a:xfrm>
            <a:off x="576075" y="1783075"/>
            <a:ext cx="6318600" cy="4389600"/>
          </a:xfrm>
          <a:prstGeom prst="rect">
            <a:avLst/>
          </a:prstGeom>
        </p:spPr>
        <p:txBody>
          <a:bodyPr anchorCtr="0" anchor="t" bIns="0" lIns="0" spcFirstLastPara="1" rIns="0" wrap="square" tIns="0">
            <a:noAutofit/>
          </a:bodyPr>
          <a:lstStyle/>
          <a:p>
            <a:pPr indent="-355600" lvl="0" marL="457200" rtl="0" algn="l">
              <a:lnSpc>
                <a:spcPct val="103000"/>
              </a:lnSpc>
              <a:spcBef>
                <a:spcPts val="550"/>
              </a:spcBef>
              <a:spcAft>
                <a:spcPts val="0"/>
              </a:spcAft>
              <a:buClr>
                <a:srgbClr val="444444"/>
              </a:buClr>
              <a:buSzPts val="2000"/>
              <a:buChar char="●"/>
            </a:pPr>
            <a:r>
              <a:rPr lang="en-US">
                <a:solidFill>
                  <a:srgbClr val="444444"/>
                </a:solidFill>
              </a:rPr>
              <a:t>Outbound integration using Marketing Cloud APIs</a:t>
            </a: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New MC connected app</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lang="en-US">
                <a:solidFill>
                  <a:srgbClr val="444444"/>
                </a:solidFill>
              </a:rPr>
              <a:t>Apex Code hitting SOAP Marketing Cloud APIs</a:t>
            </a:r>
            <a:endParaRPr>
              <a:solidFill>
                <a:srgbClr val="444444"/>
              </a:solidFill>
            </a:endParaRPr>
          </a:p>
          <a:p>
            <a:pPr indent="-342900" lvl="1" marL="914400" rtl="0" algn="l">
              <a:lnSpc>
                <a:spcPct val="103000"/>
              </a:lnSpc>
              <a:spcBef>
                <a:spcPts val="0"/>
              </a:spcBef>
              <a:spcAft>
                <a:spcPts val="0"/>
              </a:spcAft>
              <a:buClr>
                <a:srgbClr val="444444"/>
              </a:buClr>
              <a:buSzPts val="1800"/>
              <a:buChar char="○"/>
            </a:pPr>
            <a:r>
              <a:rPr lang="en-US">
                <a:solidFill>
                  <a:srgbClr val="444444"/>
                </a:solidFill>
              </a:rPr>
              <a:t>for writing on Data Extensions</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rgbClr val="444444"/>
              </a:buClr>
              <a:buSzPts val="2000"/>
              <a:buChar char="●"/>
            </a:pPr>
            <a:r>
              <a:rPr lang="en-US">
                <a:solidFill>
                  <a:srgbClr val="444444"/>
                </a:solidFill>
              </a:rPr>
              <a:t>Segmentation in Salesforce with SOQL queries and scheduled Apex Jobs</a:t>
            </a:r>
            <a:br>
              <a:rPr lang="en-US">
                <a:solidFill>
                  <a:srgbClr val="444444"/>
                </a:solidFill>
              </a:rPr>
            </a:br>
            <a:endParaRPr>
              <a:solidFill>
                <a:srgbClr val="444444"/>
              </a:solidFill>
            </a:endParaRPr>
          </a:p>
          <a:p>
            <a:pPr indent="-355600" lvl="0" marL="457200" rtl="0" algn="l">
              <a:lnSpc>
                <a:spcPct val="103000"/>
              </a:lnSpc>
              <a:spcBef>
                <a:spcPts val="0"/>
              </a:spcBef>
              <a:spcAft>
                <a:spcPts val="0"/>
              </a:spcAft>
              <a:buClr>
                <a:schemeClr val="accent3"/>
              </a:buClr>
              <a:buSzPts val="2000"/>
              <a:buChar char="●"/>
            </a:pPr>
            <a:r>
              <a:rPr b="1" lang="en-US">
                <a:solidFill>
                  <a:schemeClr val="accent3"/>
                </a:solidFill>
              </a:rPr>
              <a:t>High Effort</a:t>
            </a:r>
            <a:endParaRPr b="1">
              <a:solidFill>
                <a:schemeClr val="accent3"/>
              </a:solidFill>
            </a:endParaRPr>
          </a:p>
          <a:p>
            <a:pPr indent="0" lvl="0" marL="0" rtl="0" algn="l">
              <a:spcBef>
                <a:spcPts val="575"/>
              </a:spcBef>
              <a:spcAft>
                <a:spcPts val="900"/>
              </a:spcAft>
              <a:buNone/>
            </a:pPr>
            <a:r>
              <a:t/>
            </a:r>
            <a:endParaRPr/>
          </a:p>
        </p:txBody>
      </p:sp>
      <p:sp>
        <p:nvSpPr>
          <p:cNvPr id="1461" name="Google Shape;1461;p156"/>
          <p:cNvSpPr txBox="1"/>
          <p:nvPr>
            <p:ph idx="1" type="body"/>
          </p:nvPr>
        </p:nvSpPr>
        <p:spPr>
          <a:xfrm>
            <a:off x="576075" y="6507700"/>
            <a:ext cx="5367600" cy="182700"/>
          </a:xfrm>
          <a:prstGeom prst="rect">
            <a:avLst/>
          </a:prstGeom>
        </p:spPr>
        <p:txBody>
          <a:bodyPr anchorCtr="0" anchor="t" bIns="0" lIns="0" spcFirstLastPara="1" rIns="0" wrap="square" tIns="0">
            <a:noAutofit/>
          </a:bodyPr>
          <a:lstStyle/>
          <a:p>
            <a:pPr indent="0" lvl="0" marL="0" rtl="0" algn="l">
              <a:spcBef>
                <a:spcPts val="0"/>
              </a:spcBef>
              <a:spcAft>
                <a:spcPts val="30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F'23 Corporate Template Bumper Slides">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DF'23 Corporate Template Bumper Slides">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alesforce GS Template - 2022-23">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DF'23 Corporate Template Bumper Slides">
  <a:themeElements>
    <a:clrScheme name="Custom 4">
      <a:dk1>
        <a:srgbClr val="0B5CAB"/>
      </a:dk1>
      <a:lt1>
        <a:srgbClr val="FFFFFF"/>
      </a:lt1>
      <a:dk2>
        <a:srgbClr val="0D9DDA"/>
      </a:dk2>
      <a:lt2>
        <a:srgbClr val="9A8F87"/>
      </a:lt2>
      <a:accent1>
        <a:srgbClr val="032D60"/>
      </a:accent1>
      <a:accent2>
        <a:srgbClr val="59575C"/>
      </a:accent2>
      <a:accent3>
        <a:srgbClr val="8A033E"/>
      </a:accent3>
      <a:accent4>
        <a:srgbClr val="481A54"/>
      </a:accent4>
      <a:accent5>
        <a:srgbClr val="0B827C"/>
      </a:accent5>
      <a:accent6>
        <a:srgbClr val="DD7A01"/>
      </a:accent6>
      <a:hlink>
        <a:srgbClr val="0B5CAB"/>
      </a:hlink>
      <a:folHlink>
        <a:srgbClr val="537E7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